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>
  <p:sldMasterIdLst>
    <p:sldMasterId id="2147483648" r:id="rId1"/>
  </p:sldMasterIdLst>
  <p:notesMasterIdLst>
    <p:notesMasterId r:id="rId31"/>
  </p:notesMasterIdLst>
  <p:handoutMasterIdLst>
    <p:handoutMasterId r:id="rId32"/>
  </p:handoutMasterIdLst>
  <p:sldIdLst>
    <p:sldId id="256" r:id="rId3"/>
    <p:sldId id="258" r:id="rId4"/>
    <p:sldId id="261" r:id="rId5"/>
    <p:sldId id="262" r:id="rId6"/>
    <p:sldId id="292" r:id="rId7"/>
    <p:sldId id="263" r:id="rId8"/>
    <p:sldId id="264" r:id="rId9"/>
    <p:sldId id="265" r:id="rId10"/>
    <p:sldId id="267" r:id="rId11"/>
    <p:sldId id="271" r:id="rId12"/>
    <p:sldId id="293" r:id="rId13"/>
    <p:sldId id="294" r:id="rId14"/>
    <p:sldId id="276" r:id="rId15"/>
    <p:sldId id="277" r:id="rId16"/>
    <p:sldId id="278" r:id="rId17"/>
    <p:sldId id="279" r:id="rId18"/>
    <p:sldId id="282" r:id="rId19"/>
    <p:sldId id="283" r:id="rId20"/>
    <p:sldId id="295" r:id="rId21"/>
    <p:sldId id="296" r:id="rId22"/>
    <p:sldId id="297" r:id="rId23"/>
    <p:sldId id="284" r:id="rId24"/>
    <p:sldId id="286" r:id="rId25"/>
    <p:sldId id="287" r:id="rId26"/>
    <p:sldId id="289" r:id="rId27"/>
    <p:sldId id="285" r:id="rId28"/>
    <p:sldId id="315" r:id="rId29"/>
    <p:sldId id="260" r:id="rId30"/>
  </p:sldIdLst>
  <p:sldSz cx="9144000" cy="5143500" type="screen16x9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宋体" panose="02010600030101010101" pitchFamily="2" charset="-122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45DBB4"/>
    <a:srgbClr val="4BC9BD"/>
    <a:srgbClr val="41D8FF"/>
    <a:srgbClr val="F4709F"/>
    <a:srgbClr val="3AABC6"/>
    <a:srgbClr val="F98301"/>
    <a:srgbClr val="13AE67"/>
    <a:srgbClr val="00478A"/>
    <a:srgbClr val="C475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9609" autoAdjust="0"/>
  </p:normalViewPr>
  <p:slideViewPr>
    <p:cSldViewPr>
      <p:cViewPr varScale="1">
        <p:scale>
          <a:sx n="153" d="100"/>
          <a:sy n="153" d="100"/>
        </p:scale>
        <p:origin x="-414" y="-9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5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8" d="100"/>
          <a:sy n="48" d="100"/>
        </p:scale>
        <p:origin x="-1661" y="-6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handoutMaster" Target="handoutMasters/handoutMaster1.xml"/><Relationship Id="rId31" Type="http://schemas.openxmlformats.org/officeDocument/2006/relationships/notesMaster" Target="notesMasters/notesMaster1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SzTx/>
              <a:buFontTx/>
              <a:buNone/>
              <a:defRPr kumimoji="0" sz="1200"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0" sz="1200"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6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SzTx/>
              <a:buFontTx/>
              <a:buNone/>
              <a:defRPr kumimoji="0" sz="1200"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16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F546EC33-7946-4AE1-BCC7-049363143445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>
              <a:spcBef>
                <a:spcPct val="0"/>
              </a:spcBef>
              <a:buClrTx/>
              <a:buSzTx/>
              <a:buFontTx/>
              <a:buNone/>
              <a:defRPr kumimoji="0" sz="1200"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>
              <a:spcBef>
                <a:spcPct val="0"/>
              </a:spcBef>
              <a:buClrTx/>
              <a:buSzTx/>
              <a:buFontTx/>
              <a:buNone/>
              <a:defRPr kumimoji="0" sz="1200"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07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>
              <a:spcBef>
                <a:spcPct val="0"/>
              </a:spcBef>
              <a:buClrTx/>
              <a:buSzTx/>
              <a:buFontTx/>
              <a:buNone/>
              <a:defRPr kumimoji="0" sz="1200">
                <a:effectLst/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algn="r">
              <a:defRPr kumimoji="0" sz="1200"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BA7A0D6-8BAA-4244-AB7C-1FD0CF96A9F7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封面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dministrator\Desktop\ppt背景-01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0638"/>
            <a:ext cx="9144000" cy="517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37"/>
          <p:cNvSpPr/>
          <p:nvPr userDrawn="1"/>
        </p:nvSpPr>
        <p:spPr bwMode="auto">
          <a:xfrm>
            <a:off x="473075" y="4767263"/>
            <a:ext cx="2874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kumimoji="0" lang="zh-CN" altLang="en-US" sz="7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 Bold" charset="-122"/>
              </a:rPr>
              <a:t>版权所有</a:t>
            </a:r>
            <a:r>
              <a:rPr kumimoji="0" lang="en-US" altLang="zh-CN" sz="7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" pitchFamily="2" charset="0"/>
              </a:rPr>
              <a:t>©1993-</a:t>
            </a:r>
            <a:r>
              <a:rPr kumimoji="0" lang="en-US" altLang="zh-CN" sz="7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" pitchFamily="2" charset="0"/>
              </a:rPr>
              <a:t>2016</a:t>
            </a:r>
            <a:r>
              <a:rPr kumimoji="0" lang="zh-CN" altLang="en-US" sz="7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" pitchFamily="2" charset="0"/>
              </a:rPr>
              <a:t> </a:t>
            </a:r>
            <a:r>
              <a:rPr kumimoji="0" lang="zh-CN" altLang="en-US" sz="7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 Bold" charset="-122"/>
              </a:rPr>
              <a:t>金蝶国际软件集团有限公司</a:t>
            </a:r>
            <a:endParaRPr kumimoji="0" lang="zh-CN" altLang="en-US" sz="7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YaHei Bold" charset="-122"/>
            </a:endParaRPr>
          </a:p>
        </p:txBody>
      </p:sp>
      <p:pic>
        <p:nvPicPr>
          <p:cNvPr id="6" name="图片 5" descr="kingdee 金蝶 logo-01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59613" y="-20638"/>
            <a:ext cx="2265362" cy="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/>
          <p:cNvSpPr txBox="1">
            <a:spLocks noChangeArrowheads="1"/>
          </p:cNvSpPr>
          <p:nvPr userDrawn="1"/>
        </p:nvSpPr>
        <p:spPr bwMode="auto">
          <a:xfrm>
            <a:off x="6694488" y="4818063"/>
            <a:ext cx="162242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5721" tIns="6668" rIns="55721" bIns="6668" anchor="ctr"/>
          <a:lstStyle>
            <a:lvl1pPr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algn="r">
              <a:lnSpc>
                <a:spcPts val="1050"/>
              </a:lnSpc>
              <a:defRPr/>
            </a:pPr>
            <a:r>
              <a:rPr kumimoji="0" lang="zh-CN" altLang="en-US" sz="70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④内部公开 请勿外传</a:t>
            </a:r>
            <a:endParaRPr kumimoji="0" lang="zh-CN" altLang="en-US" sz="70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835696" y="1123658"/>
            <a:ext cx="6624736" cy="857514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r">
              <a:defRPr lang="zh-CN" altLang="en-US" sz="3200" b="1" i="0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Arial Black" panose="020B0A04020102020204" pitchFamily="34" charset="0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4873411" y="2125188"/>
            <a:ext cx="3587021" cy="102262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r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3399"/>
              </a:buClr>
              <a:buSzPct val="80000"/>
              <a:buFont typeface="Wingdings" panose="05000000000000000000" pitchFamily="2" charset="2"/>
              <a:buNone/>
              <a:defRPr lang="zh-CN" altLang="en-US" sz="1200" b="1" kern="1200" dirty="0">
                <a:solidFill>
                  <a:schemeClr val="tx1">
                    <a:lumMod val="85000"/>
                    <a:lumOff val="15000"/>
                  </a:schemeClr>
                </a:solidFill>
                <a:latin typeface="黑体" panose="02010609060101010101" pitchFamily="2" charset="-122"/>
                <a:ea typeface="微软雅黑" panose="020B0503020204020204" pitchFamily="34" charset="-122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5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CN"/>
              <a:t>P</a:t>
            </a:r>
            <a:fld id="{03863603-919C-489F-B780-52F98CDC009D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卷页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0700"/>
          </a:xfrm>
          <a:prstGeom prst="rect">
            <a:avLst/>
          </a:prstGeom>
          <a:noFill/>
          <a:ln>
            <a:noFill/>
          </a:ln>
          <a:effectLst>
            <a:outerShdw blurRad="50800" dist="38100" dir="6000003" sx="100999" sy="100999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图片 4" descr="0310金蝶品牌下属logo-00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583488" y="115888"/>
            <a:ext cx="10985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2"/>
          <p:cNvSpPr txBox="1">
            <a:spLocks noChangeArrowheads="1"/>
          </p:cNvSpPr>
          <p:nvPr userDrawn="1"/>
        </p:nvSpPr>
        <p:spPr bwMode="auto">
          <a:xfrm>
            <a:off x="6694488" y="4818063"/>
            <a:ext cx="162242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5721" tIns="6668" rIns="55721" bIns="6668" anchor="ctr"/>
          <a:lstStyle>
            <a:lvl1pPr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algn="r">
              <a:lnSpc>
                <a:spcPts val="1050"/>
              </a:lnSpc>
              <a:defRPr/>
            </a:pPr>
            <a:r>
              <a:rPr kumimoji="0" lang="zh-CN" altLang="en-US" sz="70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④内部公开 请勿外传</a:t>
            </a:r>
            <a:endParaRPr kumimoji="0" lang="zh-CN" altLang="en-US" sz="70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内容占位符 2"/>
          <p:cNvSpPr>
            <a:spLocks noGrp="1"/>
          </p:cNvSpPr>
          <p:nvPr>
            <p:ph idx="1"/>
          </p:nvPr>
        </p:nvSpPr>
        <p:spPr>
          <a:xfrm>
            <a:off x="323528" y="741974"/>
            <a:ext cx="8424936" cy="38526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4"/>
              </a:buBlip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>
              <a:defRPr sz="18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>
              <a:defRPr sz="16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10" name="标题 1"/>
          <p:cNvSpPr>
            <a:spLocks noGrp="1"/>
          </p:cNvSpPr>
          <p:nvPr>
            <p:ph type="title"/>
          </p:nvPr>
        </p:nvSpPr>
        <p:spPr>
          <a:xfrm>
            <a:off x="323528" y="17716"/>
            <a:ext cx="7128197" cy="48466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8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P</a:t>
            </a:r>
            <a:fld id="{CCB9019C-EE14-484E-A749-6B927C2AC5D7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(白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 userDrawn="1"/>
        </p:nvSpPr>
        <p:spPr bwMode="auto">
          <a:xfrm>
            <a:off x="6694488" y="4818063"/>
            <a:ext cx="162242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5721" tIns="6668" rIns="55721" bIns="6668" anchor="ctr"/>
          <a:lstStyle>
            <a:lvl1pPr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algn="r">
              <a:lnSpc>
                <a:spcPts val="1050"/>
              </a:lnSpc>
              <a:defRPr/>
            </a:pPr>
            <a:r>
              <a:rPr kumimoji="0" lang="zh-CN" altLang="en-US" sz="70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④内部公开 请勿外传</a:t>
            </a:r>
            <a:endParaRPr kumimoji="0" lang="zh-CN" altLang="en-US" sz="70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 descr="0310金蝶品牌下属logo-00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583488" y="115888"/>
            <a:ext cx="10985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23528" y="741974"/>
            <a:ext cx="8424936" cy="38526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SzPct val="100000"/>
              <a:buFontTx/>
              <a:buBlip>
                <a:blip r:embed="rId3"/>
              </a:buBlip>
              <a:defRPr sz="20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  <a:lvl2pPr>
              <a:defRPr sz="18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2pPr>
            <a:lvl3pPr>
              <a:defRPr sz="16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3pPr>
            <a:lvl4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4pPr>
            <a:lvl5pPr>
              <a:defRPr sz="14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dirty="0"/>
          </a:p>
        </p:txBody>
      </p:sp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323528" y="17716"/>
            <a:ext cx="7128197" cy="48466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6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P</a:t>
            </a:r>
            <a:fld id="{EB2D96E6-1979-421B-B93F-9F21F6952825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图片（白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卷页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0700"/>
          </a:xfrm>
          <a:prstGeom prst="rect">
            <a:avLst/>
          </a:prstGeom>
          <a:noFill/>
          <a:ln>
            <a:noFill/>
          </a:ln>
          <a:effectLst>
            <a:outerShdw blurRad="50800" dist="38100" dir="6000003" sx="100999" sy="100999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4" descr="0310金蝶品牌下属logo-00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583488" y="115888"/>
            <a:ext cx="10985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2"/>
          <p:cNvSpPr txBox="1">
            <a:spLocks noChangeArrowheads="1"/>
          </p:cNvSpPr>
          <p:nvPr userDrawn="1"/>
        </p:nvSpPr>
        <p:spPr bwMode="auto">
          <a:xfrm>
            <a:off x="6694488" y="4818063"/>
            <a:ext cx="162242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5721" tIns="6668" rIns="55721" bIns="6668" anchor="ctr"/>
          <a:lstStyle>
            <a:lvl1pPr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algn="r">
              <a:lnSpc>
                <a:spcPts val="1050"/>
              </a:lnSpc>
              <a:defRPr/>
            </a:pPr>
            <a:r>
              <a:rPr kumimoji="0" lang="zh-CN" altLang="en-US" sz="70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④内部公开 请勿外传</a:t>
            </a:r>
            <a:endParaRPr kumimoji="0" lang="zh-CN" altLang="en-US" sz="70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图片占位符 2"/>
          <p:cNvSpPr>
            <a:spLocks noGrp="1"/>
          </p:cNvSpPr>
          <p:nvPr>
            <p:ph type="pic" idx="1"/>
          </p:nvPr>
        </p:nvSpPr>
        <p:spPr>
          <a:xfrm>
            <a:off x="1792288" y="771550"/>
            <a:ext cx="5486400" cy="316835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9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3" name="标题 1"/>
          <p:cNvSpPr>
            <a:spLocks noGrp="1"/>
          </p:cNvSpPr>
          <p:nvPr>
            <p:ph type="title"/>
          </p:nvPr>
        </p:nvSpPr>
        <p:spPr>
          <a:xfrm>
            <a:off x="323528" y="17716"/>
            <a:ext cx="7128197" cy="48466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P</a:t>
            </a:r>
            <a:fld id="{0416AF7A-2A3B-4C99-B465-FAD5F11703D4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和文字（白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 descr="卷页.pn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20700"/>
          </a:xfrm>
          <a:prstGeom prst="rect">
            <a:avLst/>
          </a:prstGeom>
          <a:noFill/>
          <a:ln>
            <a:noFill/>
          </a:ln>
          <a:effectLst>
            <a:outerShdw blurRad="50800" dist="38100" dir="6000003" sx="100999" sy="100999" algn="tl" rotWithShape="0">
              <a:srgbClr val="808080">
                <a:alpha val="3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图片 4" descr="0310金蝶品牌下属logo-00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583488" y="115888"/>
            <a:ext cx="1098550" cy="28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2"/>
          <p:cNvSpPr txBox="1">
            <a:spLocks noChangeArrowheads="1"/>
          </p:cNvSpPr>
          <p:nvPr userDrawn="1"/>
        </p:nvSpPr>
        <p:spPr bwMode="auto">
          <a:xfrm>
            <a:off x="6694488" y="4818063"/>
            <a:ext cx="162242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5721" tIns="6668" rIns="55721" bIns="6668" anchor="ctr"/>
          <a:lstStyle>
            <a:lvl1pPr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algn="r">
              <a:lnSpc>
                <a:spcPts val="1050"/>
              </a:lnSpc>
              <a:defRPr/>
            </a:pPr>
            <a:r>
              <a:rPr kumimoji="0" lang="zh-CN" altLang="en-US" sz="70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④内部公开 请勿外传</a:t>
            </a:r>
            <a:endParaRPr kumimoji="0" lang="zh-CN" altLang="en-US" sz="70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图片占位符 2"/>
          <p:cNvSpPr>
            <a:spLocks noGrp="1"/>
          </p:cNvSpPr>
          <p:nvPr>
            <p:ph type="pic" idx="1"/>
          </p:nvPr>
        </p:nvSpPr>
        <p:spPr>
          <a:xfrm>
            <a:off x="755976" y="915966"/>
            <a:ext cx="3600000" cy="3600000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3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/>
          </a:p>
        </p:txBody>
      </p:sp>
      <p:sp>
        <p:nvSpPr>
          <p:cNvPr id="8" name="文本占位符 3"/>
          <p:cNvSpPr>
            <a:spLocks noGrp="1"/>
          </p:cNvSpPr>
          <p:nvPr>
            <p:ph type="body" sz="half" idx="2"/>
          </p:nvPr>
        </p:nvSpPr>
        <p:spPr>
          <a:xfrm>
            <a:off x="4500392" y="915566"/>
            <a:ext cx="3600000" cy="36004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15" name="标题 1"/>
          <p:cNvSpPr>
            <a:spLocks noGrp="1"/>
          </p:cNvSpPr>
          <p:nvPr>
            <p:ph type="title"/>
          </p:nvPr>
        </p:nvSpPr>
        <p:spPr>
          <a:xfrm>
            <a:off x="323528" y="17716"/>
            <a:ext cx="7128197" cy="484667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2600" b="0" i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 dirty="0"/>
          </a:p>
        </p:txBody>
      </p:sp>
      <p:sp>
        <p:nvSpPr>
          <p:cNvPr id="10" name="页脚占位符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altLang="zh-CN"/>
              <a:t>P</a:t>
            </a:r>
            <a:fld id="{8701FA9E-0CFB-421D-944E-5E064DE94686}" type="slidenum">
              <a:rPr lang="en-US" altLang="zh-CN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封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ppt背景-01.jpg"/>
          <p:cNvPicPr>
            <a:picLocks noChangeAspect="1" noChangeArrowheads="1"/>
          </p:cNvPicPr>
          <p:nvPr userDrawn="1"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-20638"/>
            <a:ext cx="9144000" cy="5178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12"/>
          <p:cNvGrpSpPr/>
          <p:nvPr userDrawn="1"/>
        </p:nvGrpSpPr>
        <p:grpSpPr bwMode="auto">
          <a:xfrm>
            <a:off x="4471988" y="1346200"/>
            <a:ext cx="3397250" cy="1797050"/>
            <a:chOff x="3491880" y="1283088"/>
            <a:chExt cx="2933387" cy="1551579"/>
          </a:xfrm>
        </p:grpSpPr>
        <p:sp>
          <p:nvSpPr>
            <p:cNvPr id="4" name="Rectangle 4"/>
            <p:cNvSpPr/>
            <p:nvPr userDrawn="1"/>
          </p:nvSpPr>
          <p:spPr bwMode="auto">
            <a:xfrm>
              <a:off x="4521566" y="1438354"/>
              <a:ext cx="1803166" cy="735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en-US" altLang="zh-CN" sz="5400">
                  <a:solidFill>
                    <a:srgbClr val="262626"/>
                  </a:solidFill>
                  <a:latin typeface="Goudy Old Style" panose="02020502050305020303" pitchFamily="18" charset="0"/>
                  <a:sym typeface="Helvetica Neue UltraLight" pitchFamily="2" charset="0"/>
                </a:rPr>
                <a:t>Thanks</a:t>
              </a:r>
              <a:endParaRPr kumimoji="0" lang="en-US" altLang="zh-CN" sz="5400">
                <a:solidFill>
                  <a:srgbClr val="262626"/>
                </a:solidFill>
                <a:latin typeface="Goudy Old Style" panose="02020502050305020303" pitchFamily="18" charset="0"/>
                <a:sym typeface="Helvetica Neue UltraLight" pitchFamily="2" charset="0"/>
              </a:endParaRPr>
            </a:p>
          </p:txBody>
        </p:sp>
        <p:sp>
          <p:nvSpPr>
            <p:cNvPr id="5" name="Rectangle 5"/>
            <p:cNvSpPr/>
            <p:nvPr userDrawn="1"/>
          </p:nvSpPr>
          <p:spPr bwMode="auto">
            <a:xfrm>
              <a:off x="4050688" y="2195749"/>
              <a:ext cx="978727" cy="2657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en-US" altLang="zh-CN">
                  <a:solidFill>
                    <a:srgbClr val="262626"/>
                  </a:solidFill>
                  <a:latin typeface="Arial Narrow" panose="020B0606020202030204" pitchFamily="34" charset="0"/>
                  <a:sym typeface="Arial Narrow" panose="020B0606020202030204" pitchFamily="34" charset="0"/>
                </a:rPr>
                <a:t>terima kasih</a:t>
              </a:r>
              <a:endParaRPr kumimoji="0" lang="en-US" altLang="zh-CN">
                <a:solidFill>
                  <a:srgbClr val="262626"/>
                </a:solidFill>
                <a:latin typeface="Arial Narrow" panose="020B0606020202030204" pitchFamily="34" charset="0"/>
                <a:sym typeface="Arial Narrow" panose="020B0606020202030204" pitchFamily="34" charset="0"/>
              </a:endParaRPr>
            </a:p>
          </p:txBody>
        </p:sp>
        <p:sp>
          <p:nvSpPr>
            <p:cNvPr id="6" name="Rectangle 6"/>
            <p:cNvSpPr/>
            <p:nvPr userDrawn="1"/>
          </p:nvSpPr>
          <p:spPr bwMode="auto">
            <a:xfrm>
              <a:off x="3491880" y="1283088"/>
              <a:ext cx="898392" cy="5390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zh-CN" altLang="en-US" sz="4000">
                  <a:solidFill>
                    <a:srgbClr val="262626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感謝</a:t>
              </a:r>
              <a:endParaRPr kumimoji="0" lang="zh-CN" altLang="en-US" sz="4000">
                <a:solidFill>
                  <a:srgbClr val="262626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7" name="Rectangle 7"/>
            <p:cNvSpPr/>
            <p:nvPr userDrawn="1"/>
          </p:nvSpPr>
          <p:spPr bwMode="auto">
            <a:xfrm>
              <a:off x="5199183" y="2099618"/>
              <a:ext cx="1225080" cy="735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zh-CN" altLang="en-US" sz="5400">
                  <a:solidFill>
                    <a:srgbClr val="262626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Microsoft YaHei Bold" charset="-122"/>
                </a:rPr>
                <a:t>谢谢</a:t>
              </a:r>
              <a:endParaRPr kumimoji="0" lang="zh-CN" altLang="en-US" sz="5400">
                <a:solidFill>
                  <a:srgbClr val="262626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 Bold" charset="-122"/>
              </a:endParaRPr>
            </a:p>
          </p:txBody>
        </p:sp>
        <p:sp>
          <p:nvSpPr>
            <p:cNvPr id="8" name="Rectangle 8"/>
            <p:cNvSpPr/>
            <p:nvPr userDrawn="1"/>
          </p:nvSpPr>
          <p:spPr bwMode="auto">
            <a:xfrm>
              <a:off x="5404367" y="1336687"/>
              <a:ext cx="1020900" cy="2450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zh-CN" altLang="en-US" sz="1800">
                  <a:solidFill>
                    <a:srgbClr val="262626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ありがとう</a:t>
              </a:r>
              <a:endParaRPr kumimoji="0" lang="zh-CN" altLang="en-US" sz="1800">
                <a:solidFill>
                  <a:srgbClr val="262626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9" name="Rectangle 9"/>
            <p:cNvSpPr/>
            <p:nvPr userDrawn="1"/>
          </p:nvSpPr>
          <p:spPr bwMode="auto">
            <a:xfrm>
              <a:off x="3491887" y="1869803"/>
              <a:ext cx="596650" cy="3189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r>
                <a:rPr kumimoji="0" lang="en-US" altLang="zh-CN" sz="2400">
                  <a:solidFill>
                    <a:srgbClr val="262626"/>
                  </a:solidFill>
                  <a:latin typeface="Arial" panose="020B0604020202020204" pitchFamily="34" charset="0"/>
                  <a:sym typeface="Arial" panose="020B0604020202020204" pitchFamily="34" charset="0"/>
                </a:rPr>
                <a:t>ขอบคุณ</a:t>
              </a:r>
              <a:endParaRPr kumimoji="0" lang="en-US" altLang="zh-CN" sz="2400">
                <a:solidFill>
                  <a:srgbClr val="262626"/>
                </a:solidFill>
                <a:latin typeface="Arial" panose="020B0604020202020204" pitchFamily="34" charset="0"/>
                <a:sym typeface="Arial" panose="020B0604020202020204" pitchFamily="34" charset="0"/>
              </a:endParaRPr>
            </a:p>
          </p:txBody>
        </p:sp>
      </p:grpSp>
      <p:pic>
        <p:nvPicPr>
          <p:cNvPr id="11" name="图片 12" descr="kingdee 金蝶 logo-01.png"/>
          <p:cNvPicPr>
            <a:picLocks noChangeAspect="1"/>
          </p:cNvPicPr>
          <p:nvPr userDrawn="1"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59613" y="-20638"/>
            <a:ext cx="2265362" cy="7207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2"/>
          <p:cNvSpPr txBox="1">
            <a:spLocks noChangeArrowheads="1"/>
          </p:cNvSpPr>
          <p:nvPr userDrawn="1"/>
        </p:nvSpPr>
        <p:spPr bwMode="auto">
          <a:xfrm>
            <a:off x="6694488" y="4818063"/>
            <a:ext cx="1622425" cy="249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55721" tIns="6668" rIns="55721" bIns="6668" anchor="ctr"/>
          <a:lstStyle>
            <a:lvl1pPr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1pPr>
            <a:lvl2pPr marL="742950" indent="-28575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2pPr>
            <a:lvl3pPr marL="11430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3pPr>
            <a:lvl4pPr marL="16002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4pPr>
            <a:lvl5pPr marL="2057400" indent="-228600"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defRPr>
            </a:lvl9pPr>
          </a:lstStyle>
          <a:p>
            <a:pPr algn="r">
              <a:lnSpc>
                <a:spcPts val="1050"/>
              </a:lnSpc>
              <a:defRPr/>
            </a:pPr>
            <a:r>
              <a:rPr kumimoji="0" lang="zh-CN" altLang="en-US" sz="70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④内部公开 请勿外传</a:t>
            </a:r>
            <a:endParaRPr kumimoji="0" lang="zh-CN" altLang="en-US" sz="700" smtClean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Rectangle 37"/>
          <p:cNvSpPr/>
          <p:nvPr userDrawn="1"/>
        </p:nvSpPr>
        <p:spPr bwMode="auto">
          <a:xfrm>
            <a:off x="473075" y="4767263"/>
            <a:ext cx="28749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/>
          <a:p>
            <a:r>
              <a:rPr kumimoji="0" lang="zh-CN" altLang="en-US" sz="7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 Bold" charset="-122"/>
              </a:rPr>
              <a:t>版权所有</a:t>
            </a:r>
            <a:r>
              <a:rPr kumimoji="0" lang="en-US" altLang="zh-CN" sz="700" dirty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" pitchFamily="2" charset="0"/>
              </a:rPr>
              <a:t>©1993-</a:t>
            </a:r>
            <a:r>
              <a:rPr kumimoji="0" lang="en-US" altLang="zh-CN" sz="7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" pitchFamily="2" charset="0"/>
              </a:rPr>
              <a:t>2016</a:t>
            </a:r>
            <a:r>
              <a:rPr kumimoji="0" lang="zh-CN" altLang="en-US" sz="7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Helvetica Neue" pitchFamily="2" charset="0"/>
              </a:rPr>
              <a:t> </a:t>
            </a:r>
            <a:r>
              <a:rPr kumimoji="0" lang="zh-CN" altLang="en-US" sz="700" dirty="0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Microsoft YaHei Bold" charset="-122"/>
              </a:rPr>
              <a:t>金蝶国际软件集团有限公司</a:t>
            </a:r>
            <a:endParaRPr kumimoji="0" lang="zh-CN" altLang="en-US" sz="700" dirty="0">
              <a:solidFill>
                <a:srgbClr val="7F7F7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Microsoft YaHei Bold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image" Target="../media/image7.png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页脚占位符 25"/>
          <p:cNvSpPr>
            <a:spLocks noGrp="1"/>
          </p:cNvSpPr>
          <p:nvPr>
            <p:ph type="ftr" sz="quarter" idx="3"/>
          </p:nvPr>
        </p:nvSpPr>
        <p:spPr>
          <a:xfrm>
            <a:off x="8316913" y="4805363"/>
            <a:ext cx="576262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>
              <a:defRPr kumimoji="0" sz="700" b="1" smtClean="0">
                <a:solidFill>
                  <a:srgbClr val="7F7F7F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defRPr/>
            </a:pPr>
            <a:r>
              <a:rPr lang="en-US" altLang="zh-CN"/>
              <a:t>P</a:t>
            </a:r>
            <a:fld id="{16E25796-3078-4A31-BAC4-7CC1737AE68A}" type="slidenum">
              <a:rPr lang="en-US" altLang="zh-CN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kumimoji="1" lang="zh-CN" altLang="en-US" sz="2600" kern="1200" dirty="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  <a:cs typeface="+mj-cs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kumimoji="1" sz="2600">
          <a:solidFill>
            <a:schemeClr val="tx1"/>
          </a:solidFill>
          <a:latin typeface="微软雅黑" panose="020B0503020204020204" pitchFamily="34" charset="-122"/>
          <a:ea typeface="微软雅黑" panose="020B0503020204020204" pitchFamily="34" charset="-122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Blip>
          <a:blip r:embed="rId8"/>
        </a:buBlip>
        <a:defRPr kumimoji="1" lang="zh-CN" altLang="en-US" sz="2400" kern="1200" dirty="0">
          <a:solidFill>
            <a:srgbClr val="262626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lang="zh-CN" altLang="en-US" sz="2000" kern="1200" dirty="0">
          <a:solidFill>
            <a:srgbClr val="262626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kumimoji="1" lang="zh-CN" altLang="en-US" kern="1200" dirty="0">
          <a:solidFill>
            <a:srgbClr val="262626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kumimoji="1" lang="zh-CN" altLang="en-US" kern="1200" dirty="0">
          <a:solidFill>
            <a:srgbClr val="262626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kumimoji="1" lang="zh-CN" altLang="en-US" kern="1200" dirty="0">
          <a:solidFill>
            <a:srgbClr val="262626"/>
          </a:solidFill>
          <a:latin typeface="微软雅黑" panose="020B0503020204020204" pitchFamily="34" charset="-122"/>
          <a:ea typeface="微软雅黑" panose="020B0503020204020204" pitchFamily="34" charset="-122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 panose="020B0604020202020204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25.png"/><Relationship Id="rId1" Type="http://schemas.openxmlformats.org/officeDocument/2006/relationships/image" Target="../media/image24.png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image" Target="../media/image34.png"/><Relationship Id="rId8" Type="http://schemas.openxmlformats.org/officeDocument/2006/relationships/image" Target="../media/image33.png"/><Relationship Id="rId7" Type="http://schemas.openxmlformats.org/officeDocument/2006/relationships/image" Target="../media/image32.png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2" Type="http://schemas.openxmlformats.org/officeDocument/2006/relationships/slideLayout" Target="../slideLayouts/slideLayout3.xml"/><Relationship Id="rId11" Type="http://schemas.openxmlformats.org/officeDocument/2006/relationships/image" Target="../media/image36.png"/><Relationship Id="rId10" Type="http://schemas.openxmlformats.org/officeDocument/2006/relationships/image" Target="../media/image35.png"/><Relationship Id="rId1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dirty="0"/>
              <a:t>代账公司</a:t>
            </a:r>
            <a:r>
              <a:rPr lang="zh-CN" altLang="en-US" dirty="0" smtClean="0"/>
              <a:t>版</a:t>
            </a:r>
            <a:r>
              <a:rPr lang="en-US" altLang="zh-CN" dirty="0" smtClean="0"/>
              <a:t>3.1</a:t>
            </a:r>
            <a:r>
              <a:rPr lang="zh-CN" altLang="en-US" dirty="0" smtClean="0"/>
              <a:t>产品介绍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zh-CN" alt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税项可新增、修改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针对具体客户</a:t>
            </a:r>
            <a:r>
              <a:rPr lang="zh-CN" altLang="en-US" dirty="0" smtClean="0"/>
              <a:t>，</a:t>
            </a:r>
            <a:r>
              <a:rPr lang="zh-CN" altLang="en-US" dirty="0"/>
              <a:t>按需</a:t>
            </a:r>
            <a:r>
              <a:rPr lang="zh-CN" altLang="en-US" dirty="0" smtClean="0"/>
              <a:t>添加待报税税种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提供税款测算</a:t>
            </a:r>
            <a:r>
              <a:rPr lang="zh-CN" altLang="en-US" dirty="0" smtClean="0"/>
              <a:t>功能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报税可上传纳税申报表</a:t>
            </a:r>
            <a:r>
              <a:rPr lang="zh-CN" altLang="en-US" dirty="0" smtClean="0"/>
              <a:t>，方便查询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产品功能</a:t>
            </a:r>
            <a:r>
              <a:rPr lang="en-US" altLang="zh-CN" dirty="0" smtClean="0"/>
              <a:t>-</a:t>
            </a:r>
            <a:r>
              <a:rPr lang="zh-CN" altLang="en-US" sz="1800" dirty="0" smtClean="0"/>
              <a:t>报税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报税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1</a:t>
            </a:r>
            <a:endParaRPr lang="zh-CN" altLang="en-US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627534"/>
            <a:ext cx="6049934" cy="40953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报税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2</a:t>
            </a:r>
            <a:endParaRPr lang="zh-CN" altLang="en-US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595" y="627534"/>
            <a:ext cx="7384805" cy="411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</a:pPr>
            <a:r>
              <a:rPr lang="zh-CN" altLang="en-US" dirty="0"/>
              <a:t>录入凭证</a:t>
            </a:r>
            <a:r>
              <a:rPr lang="zh-CN" altLang="en-US" dirty="0" smtClean="0"/>
              <a:t>，</a:t>
            </a:r>
            <a:r>
              <a:rPr lang="zh-CN" altLang="en-US" dirty="0"/>
              <a:t>账簿、报表自动</a:t>
            </a:r>
            <a:r>
              <a:rPr lang="zh-CN" altLang="en-US" dirty="0" smtClean="0"/>
              <a:t>生成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自动生成结转损益</a:t>
            </a:r>
            <a:r>
              <a:rPr lang="zh-CN" altLang="en-US" dirty="0" smtClean="0"/>
              <a:t>凭证、期末调汇凭证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录入</a:t>
            </a:r>
            <a:r>
              <a:rPr lang="zh-CN" altLang="en-US" dirty="0" smtClean="0"/>
              <a:t>固定资产卡片，自动生成折旧凭证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拍照上传原始凭证，自动生成凭证，凭证附件电子化管理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集成进销存，实现财务业务一体化管理，自动生成进销存</a:t>
            </a:r>
            <a:r>
              <a:rPr lang="zh-CN" altLang="en-US" dirty="0" smtClean="0"/>
              <a:t>凭证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一</a:t>
            </a:r>
            <a:r>
              <a:rPr lang="zh-CN" altLang="en-US" dirty="0"/>
              <a:t>键导入第三方数据，保证数据的</a:t>
            </a:r>
            <a:r>
              <a:rPr lang="zh-CN" altLang="en-US" dirty="0" smtClean="0"/>
              <a:t>连续性</a:t>
            </a:r>
            <a:endParaRPr lang="en-US" altLang="zh-CN" dirty="0"/>
          </a:p>
          <a:p>
            <a:pPr>
              <a:lnSpc>
                <a:spcPct val="150000"/>
              </a:lnSpc>
            </a:pPr>
            <a:r>
              <a:rPr lang="zh-CN" altLang="en-US" dirty="0"/>
              <a:t>支持会计制度切换与账套</a:t>
            </a:r>
            <a:r>
              <a:rPr lang="zh-CN" altLang="en-US" dirty="0" smtClean="0"/>
              <a:t>初始化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快捷切换记账账套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产品功能</a:t>
            </a:r>
            <a:r>
              <a:rPr lang="en-US" altLang="zh-CN" dirty="0" smtClean="0"/>
              <a:t>-</a:t>
            </a:r>
            <a:r>
              <a:rPr lang="zh-CN" altLang="en-US" sz="1800" dirty="0" smtClean="0"/>
              <a:t>记账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记账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1</a:t>
            </a:r>
            <a:endParaRPr lang="zh-CN" altLang="en-US" dirty="0"/>
          </a:p>
        </p:txBody>
      </p:sp>
      <p:pic>
        <p:nvPicPr>
          <p:cNvPr id="614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741362"/>
            <a:ext cx="7128792" cy="3981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记账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2</a:t>
            </a:r>
            <a:endParaRPr lang="zh-CN" alt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847" y="741362"/>
            <a:ext cx="7552561" cy="3990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记账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3</a:t>
            </a:r>
            <a:endParaRPr lang="zh-CN" alt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741362"/>
            <a:ext cx="7056784" cy="3901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工作量</a:t>
            </a:r>
            <a:r>
              <a:rPr lang="zh-CN" altLang="en-US" dirty="0"/>
              <a:t>明细表：按公司、部门、记账员分层级统计</a:t>
            </a:r>
            <a:r>
              <a:rPr lang="zh-CN" altLang="en-US" dirty="0" smtClean="0"/>
              <a:t>记账情况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工作量汇总表</a:t>
            </a:r>
            <a:r>
              <a:rPr lang="zh-CN" altLang="en-US" dirty="0" smtClean="0"/>
              <a:t>：按记账员、客户汇总统计工作量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服务</a:t>
            </a:r>
            <a:r>
              <a:rPr lang="zh-CN" altLang="en-US" dirty="0" smtClean="0"/>
              <a:t>收费报表：按公司、部门、职员分层级统计服务收费情况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报税</a:t>
            </a:r>
            <a:r>
              <a:rPr lang="zh-CN" altLang="en-US" dirty="0" smtClean="0"/>
              <a:t>明细表：按</a:t>
            </a:r>
            <a:r>
              <a:rPr lang="zh-CN" altLang="en-US" dirty="0"/>
              <a:t>公司、部门、职员分</a:t>
            </a:r>
            <a:r>
              <a:rPr lang="zh-CN" altLang="en-US" dirty="0" smtClean="0"/>
              <a:t>层级统计月报、季报、半年报、年报纳税情况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产品功能</a:t>
            </a:r>
            <a:r>
              <a:rPr lang="en-US" altLang="zh-CN" dirty="0"/>
              <a:t>-</a:t>
            </a:r>
            <a:r>
              <a:rPr lang="zh-CN" altLang="en-US" sz="1800" dirty="0"/>
              <a:t>统计报表</a:t>
            </a:r>
            <a:br>
              <a:rPr lang="en-US" altLang="zh-CN" dirty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统计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报表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1</a:t>
            </a:r>
            <a:endParaRPr lang="zh-CN" alt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975" y="627534"/>
            <a:ext cx="7432441" cy="4173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统计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报表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2</a:t>
            </a:r>
            <a:endParaRPr lang="zh-CN" alt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7534"/>
            <a:ext cx="7488832" cy="4154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215" y="627380"/>
            <a:ext cx="8496935" cy="4432300"/>
          </a:xfrm>
        </p:spPr>
        <p:txBody>
          <a:bodyPr>
            <a:normAutofit fontScale="80000"/>
          </a:bodyPr>
          <a:lstStyle/>
          <a:p>
            <a:pPr>
              <a:lnSpc>
                <a:spcPts val="2500"/>
              </a:lnSpc>
            </a:pPr>
            <a:r>
              <a:rPr lang="zh-CN" altLang="en-US" dirty="0"/>
              <a:t>产品</a:t>
            </a:r>
            <a:r>
              <a:rPr lang="zh-CN" altLang="en-US" dirty="0" smtClean="0"/>
              <a:t>概述</a:t>
            </a:r>
            <a:endParaRPr lang="en-US" altLang="zh-CN" dirty="0" smtClean="0"/>
          </a:p>
          <a:p>
            <a:pPr>
              <a:lnSpc>
                <a:spcPts val="2500"/>
              </a:lnSpc>
            </a:pPr>
            <a:r>
              <a:rPr kumimoji="1" lang="zh-CN" altLang="en-US" dirty="0" smtClean="0"/>
              <a:t>产品价值点</a:t>
            </a:r>
            <a:endParaRPr kumimoji="1" lang="en-US" altLang="zh-CN" dirty="0" smtClean="0"/>
          </a:p>
          <a:p>
            <a:pPr>
              <a:lnSpc>
                <a:spcPts val="2500"/>
              </a:lnSpc>
            </a:pPr>
            <a:r>
              <a:rPr lang="zh-CN" altLang="en-US" dirty="0" smtClean="0"/>
              <a:t>代</a:t>
            </a:r>
            <a:r>
              <a:rPr lang="zh-CN" altLang="en-US" dirty="0"/>
              <a:t>账公司</a:t>
            </a:r>
            <a:r>
              <a:rPr lang="zh-CN" altLang="en-US" dirty="0" smtClean="0"/>
              <a:t>版</a:t>
            </a:r>
            <a:r>
              <a:rPr lang="en-US" altLang="zh-CN" dirty="0" smtClean="0"/>
              <a:t>3.1</a:t>
            </a:r>
            <a:r>
              <a:rPr lang="zh-CN" altLang="en-US" dirty="0" smtClean="0"/>
              <a:t>能</a:t>
            </a:r>
            <a:r>
              <a:rPr lang="zh-CN" altLang="en-US" dirty="0"/>
              <a:t>解决哪些业务问题</a:t>
            </a:r>
            <a:r>
              <a:rPr lang="zh-CN" altLang="en-US" dirty="0" smtClean="0"/>
              <a:t>？</a:t>
            </a:r>
            <a:endParaRPr kumimoji="1" lang="en-US" altLang="zh-CN" dirty="0" smtClean="0"/>
          </a:p>
          <a:p>
            <a:pPr>
              <a:lnSpc>
                <a:spcPts val="2500"/>
              </a:lnSpc>
            </a:pPr>
            <a:r>
              <a:rPr lang="zh-CN" altLang="en-US" dirty="0"/>
              <a:t>产品</a:t>
            </a:r>
            <a:r>
              <a:rPr lang="zh-CN" altLang="en-US" dirty="0" smtClean="0"/>
              <a:t>功能</a:t>
            </a:r>
            <a:endParaRPr lang="en-US" altLang="zh-CN" dirty="0" smtClean="0"/>
          </a:p>
          <a:p>
            <a:pPr marL="0" indent="457200">
              <a:lnSpc>
                <a:spcPts val="2500"/>
              </a:lnSpc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-</a:t>
            </a:r>
            <a:r>
              <a:rPr lang="zh-CN" altLang="en-US" dirty="0" smtClean="0"/>
              <a:t>组织架构及角色分工</a:t>
            </a:r>
            <a:endParaRPr lang="en-US" altLang="zh-CN" dirty="0" smtClean="0"/>
          </a:p>
          <a:p>
            <a:pPr marL="0" indent="457200">
              <a:lnSpc>
                <a:spcPts val="2500"/>
              </a:lnSpc>
              <a:buNone/>
            </a:pPr>
            <a:r>
              <a:rPr lang="en-US" altLang="zh-CN" dirty="0" smtClean="0"/>
              <a:t>    -</a:t>
            </a:r>
            <a:r>
              <a:rPr lang="zh-CN" altLang="en-US" dirty="0" smtClean="0"/>
              <a:t>收费</a:t>
            </a:r>
            <a:endParaRPr lang="en-US" altLang="zh-CN" dirty="0" smtClean="0"/>
          </a:p>
          <a:p>
            <a:pPr marL="0" indent="457200">
              <a:lnSpc>
                <a:spcPts val="2500"/>
              </a:lnSpc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-</a:t>
            </a:r>
            <a:r>
              <a:rPr lang="zh-CN" altLang="en-US" dirty="0" smtClean="0"/>
              <a:t>报税</a:t>
            </a:r>
            <a:endParaRPr lang="en-US" altLang="zh-CN" dirty="0" smtClean="0"/>
          </a:p>
          <a:p>
            <a:pPr marL="0" indent="457200">
              <a:lnSpc>
                <a:spcPts val="2500"/>
              </a:lnSpc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-</a:t>
            </a:r>
            <a:r>
              <a:rPr lang="zh-CN" altLang="en-US" dirty="0" smtClean="0"/>
              <a:t>记账</a:t>
            </a:r>
            <a:r>
              <a:rPr lang="en-US" altLang="zh-CN" dirty="0" smtClean="0"/>
              <a:t> </a:t>
            </a:r>
            <a:endParaRPr lang="en-US" altLang="zh-CN" dirty="0" smtClean="0"/>
          </a:p>
          <a:p>
            <a:pPr marL="0" indent="457200">
              <a:lnSpc>
                <a:spcPts val="2500"/>
              </a:lnSpc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-</a:t>
            </a:r>
            <a:r>
              <a:rPr lang="zh-CN" altLang="en-US" dirty="0" smtClean="0"/>
              <a:t>统计报表</a:t>
            </a:r>
            <a:endParaRPr lang="en-US" altLang="zh-CN" dirty="0" smtClean="0"/>
          </a:p>
          <a:p>
            <a:pPr marL="0" indent="457200">
              <a:lnSpc>
                <a:spcPts val="2500"/>
              </a:lnSpc>
              <a:buNone/>
            </a:pPr>
            <a:r>
              <a:rPr lang="en-US" altLang="zh-CN" dirty="0"/>
              <a:t> </a:t>
            </a:r>
            <a:r>
              <a:rPr lang="en-US" altLang="zh-CN" dirty="0" smtClean="0"/>
              <a:t>   -</a:t>
            </a:r>
            <a:r>
              <a:rPr lang="zh-CN" altLang="en-US" dirty="0" smtClean="0"/>
              <a:t>业务跟踪</a:t>
            </a:r>
            <a:endParaRPr lang="en-US" altLang="zh-CN" dirty="0" smtClean="0"/>
          </a:p>
          <a:p>
            <a:pPr marL="0" indent="457200">
              <a:lnSpc>
                <a:spcPts val="2500"/>
              </a:lnSpc>
              <a:buNone/>
            </a:pPr>
            <a:r>
              <a:rPr lang="en-US" altLang="zh-CN" dirty="0" smtClean="0"/>
              <a:t>    -</a:t>
            </a:r>
            <a:r>
              <a:rPr lang="zh-CN" altLang="en-US" dirty="0" smtClean="0"/>
              <a:t>客户查账</a:t>
            </a:r>
            <a:endParaRPr lang="zh-CN" altLang="en-US" dirty="0" smtClean="0"/>
          </a:p>
          <a:p>
            <a:pPr marL="0" indent="457200">
              <a:lnSpc>
                <a:spcPts val="2500"/>
              </a:lnSpc>
              <a:buNone/>
            </a:pPr>
            <a:r>
              <a:rPr smtClean="0">
                <a:sym typeface="+mn-ea"/>
              </a:rPr>
              <a:t>精</a:t>
            </a:r>
            <a:r>
              <a:rPr>
                <a:sym typeface="+mn-ea"/>
              </a:rPr>
              <a:t>斗云开放的系统</a:t>
            </a:r>
            <a:r>
              <a:rPr smtClean="0">
                <a:sym typeface="+mn-ea"/>
              </a:rPr>
              <a:t>架构</a:t>
            </a:r>
            <a:endParaRPr lang="zh-CN" altLang="en-US" dirty="0"/>
          </a:p>
          <a:p>
            <a:pPr marL="0" indent="457200">
              <a:lnSpc>
                <a:spcPts val="2500"/>
              </a:lnSpc>
              <a:buNone/>
            </a:pPr>
            <a:endParaRPr kumimoji="1" lang="en-US" altLang="zh-CN" dirty="0" smtClean="0"/>
          </a:p>
          <a:p>
            <a:endParaRPr kumimoji="1"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目录</a:t>
            </a:r>
            <a:endParaRPr kumimoji="1"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统计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报表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3</a:t>
            </a:r>
            <a:endParaRPr lang="zh-CN" alt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7534"/>
            <a:ext cx="7488832" cy="413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统计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报表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4</a:t>
            </a:r>
            <a:endParaRPr lang="zh-CN" alt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69355"/>
            <a:ext cx="7344816" cy="413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收费进度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欠费情况跟进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税务提醒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派工</a:t>
            </a:r>
            <a:r>
              <a:rPr lang="zh-CN" altLang="en-US" dirty="0" smtClean="0"/>
              <a:t>通知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记账</a:t>
            </a:r>
            <a:r>
              <a:rPr lang="zh-CN" altLang="en-US" dirty="0" smtClean="0"/>
              <a:t>进度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产品功能</a:t>
            </a:r>
            <a:r>
              <a:rPr lang="en-US" altLang="zh-CN" dirty="0" smtClean="0"/>
              <a:t>-</a:t>
            </a:r>
            <a:r>
              <a:rPr lang="zh-CN" altLang="en-US" sz="1800" dirty="0"/>
              <a:t>业务跟踪</a:t>
            </a:r>
            <a:br>
              <a:rPr lang="en-US" altLang="zh-CN" dirty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业务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跟踪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1</a:t>
            </a:r>
            <a:endParaRPr lang="zh-CN" altLang="en-US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7534"/>
            <a:ext cx="7488832" cy="41346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业务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跟踪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2</a:t>
            </a:r>
            <a:endParaRPr lang="zh-CN" alt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771550"/>
            <a:ext cx="8424863" cy="3185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业务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跟踪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3</a:t>
            </a:r>
            <a:endParaRPr lang="zh-CN" alt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7534"/>
            <a:ext cx="7488832" cy="417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支持</a:t>
            </a:r>
            <a:r>
              <a:rPr lang="en-US" altLang="zh-CN" dirty="0" smtClean="0"/>
              <a:t>app</a:t>
            </a:r>
            <a:r>
              <a:rPr lang="zh-CN" altLang="en-US" dirty="0" smtClean="0"/>
              <a:t>和</a:t>
            </a:r>
            <a:r>
              <a:rPr lang="en-US" altLang="zh-CN" dirty="0" smtClean="0"/>
              <a:t>web</a:t>
            </a:r>
            <a:r>
              <a:rPr lang="zh-CN" altLang="en-US" dirty="0" smtClean="0"/>
              <a:t>端查账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产品功能</a:t>
            </a:r>
            <a:r>
              <a:rPr lang="en-US" altLang="zh-CN" dirty="0" smtClean="0"/>
              <a:t>-</a:t>
            </a:r>
            <a:r>
              <a:rPr lang="zh-CN" altLang="en-US" sz="1800" dirty="0" smtClean="0"/>
              <a:t>客户查账</a:t>
            </a:r>
            <a:endParaRPr lang="zh-CN" altLang="en-US" sz="18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460" y="627534"/>
            <a:ext cx="2298700" cy="4067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0253" y="627534"/>
            <a:ext cx="2262187" cy="4060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矩形 55"/>
          <p:cNvSpPr/>
          <p:nvPr/>
        </p:nvSpPr>
        <p:spPr>
          <a:xfrm>
            <a:off x="1199231" y="682909"/>
            <a:ext cx="7417088" cy="125505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115750" y="-25119"/>
            <a:ext cx="4803494" cy="476075"/>
          </a:xfrm>
        </p:spPr>
        <p:txBody>
          <a:bodyPr>
            <a:normAutofit/>
          </a:bodyPr>
          <a:lstStyle/>
          <a:p>
            <a:r>
              <a:rPr lang="zh-CN" altLang="en-US" sz="2000" dirty="0" smtClean="0"/>
              <a:t>精</a:t>
            </a:r>
            <a:r>
              <a:rPr lang="zh-CN" altLang="en-US" sz="2000" dirty="0"/>
              <a:t>斗云开放的系统</a:t>
            </a:r>
            <a:r>
              <a:rPr lang="zh-CN" altLang="en-US" sz="2000" dirty="0" smtClean="0"/>
              <a:t>架构</a:t>
            </a:r>
            <a:endParaRPr lang="zh-CN" altLang="en-US" sz="2000" dirty="0"/>
          </a:p>
        </p:txBody>
      </p:sp>
      <p:sp>
        <p:nvSpPr>
          <p:cNvPr id="3" name="矩形 2"/>
          <p:cNvSpPr/>
          <p:nvPr/>
        </p:nvSpPr>
        <p:spPr>
          <a:xfrm>
            <a:off x="1442818" y="2022341"/>
            <a:ext cx="7173501" cy="59894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rgbClr val="176AD0"/>
              </a:solidFill>
            </a:endParaRPr>
          </a:p>
        </p:txBody>
      </p:sp>
      <p:grpSp>
        <p:nvGrpSpPr>
          <p:cNvPr id="6" name="组合 24"/>
          <p:cNvGrpSpPr/>
          <p:nvPr/>
        </p:nvGrpSpPr>
        <p:grpSpPr>
          <a:xfrm>
            <a:off x="295426" y="813554"/>
            <a:ext cx="1554991" cy="910484"/>
            <a:chOff x="6013907" y="660814"/>
            <a:chExt cx="1437818" cy="915588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1" cstate="screen"/>
            <a:stretch>
              <a:fillRect/>
            </a:stretch>
          </p:blipFill>
          <p:spPr>
            <a:xfrm>
              <a:off x="6013907" y="660814"/>
              <a:ext cx="1437818" cy="915588"/>
            </a:xfrm>
            <a:prstGeom prst="rect">
              <a:avLst/>
            </a:prstGeom>
          </p:spPr>
        </p:pic>
        <p:sp>
          <p:nvSpPr>
            <p:cNvPr id="8" name="文本框 10"/>
            <p:cNvSpPr txBox="1"/>
            <p:nvPr/>
          </p:nvSpPr>
          <p:spPr bwMode="auto">
            <a:xfrm>
              <a:off x="6517730" y="1028849"/>
              <a:ext cx="498023" cy="2599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rtlCol="0" anchor="ctr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rgbClr val="176AD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精斗云</a:t>
              </a:r>
              <a:endParaRPr lang="zh-CN" altLang="en-US" sz="1400" dirty="0">
                <a:solidFill>
                  <a:srgbClr val="176AD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9" name="文本框 11"/>
          <p:cNvSpPr txBox="1"/>
          <p:nvPr/>
        </p:nvSpPr>
        <p:spPr>
          <a:xfrm>
            <a:off x="60915" y="2888405"/>
            <a:ext cx="11473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300"/>
              </a:spcBef>
              <a:spcAft>
                <a:spcPts val="300"/>
              </a:spcAft>
            </a:pPr>
            <a:r>
              <a:rPr kumimoji="1" lang="en-US" altLang="zh-CN" sz="1600" b="1" dirty="0" smtClean="0">
                <a:solidFill>
                  <a:srgbClr val="176A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PAAS</a:t>
            </a:r>
            <a:r>
              <a:rPr kumimoji="1" lang="zh-CN" altLang="en-US" sz="1600" b="1" dirty="0" smtClean="0">
                <a:solidFill>
                  <a:srgbClr val="176A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平台</a:t>
            </a:r>
            <a:endParaRPr kumimoji="1" lang="zh-CN" altLang="en-US" sz="1600" b="1" dirty="0">
              <a:solidFill>
                <a:srgbClr val="176A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6746964" y="2199660"/>
            <a:ext cx="1429382" cy="324000"/>
          </a:xfrm>
          <a:prstGeom prst="rect">
            <a:avLst/>
          </a:prstGeom>
          <a:solidFill>
            <a:srgbClr val="F1B01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伙伴管理</a:t>
            </a:r>
            <a:endParaRPr lang="zh-CN" altLang="en-US" sz="1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442818" y="2669982"/>
            <a:ext cx="7173501" cy="1511112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ysClr val="windowText" lastClr="00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232961" y="2827374"/>
            <a:ext cx="4562830" cy="324000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应用服务</a:t>
            </a:r>
            <a:endParaRPr lang="zh-CN" altLang="en-US" sz="14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218998" y="3263274"/>
            <a:ext cx="4562830" cy="324000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消息服务（云之家）</a:t>
            </a:r>
            <a:endParaRPr lang="zh-CN" altLang="en-US" sz="14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232961" y="3699173"/>
            <a:ext cx="4562830" cy="324000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14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大数据服务（金蝶云平台）</a:t>
            </a:r>
            <a:endParaRPr lang="zh-CN" altLang="en-US" sz="14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971243" y="2817529"/>
            <a:ext cx="1357397" cy="1205644"/>
          </a:xfrm>
          <a:prstGeom prst="rect">
            <a:avLst/>
          </a:prstGeom>
          <a:solidFill>
            <a:schemeClr val="tx2">
              <a:alpha val="72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442819" y="4483409"/>
            <a:ext cx="7173502" cy="360040"/>
          </a:xfrm>
          <a:prstGeom prst="rect">
            <a:avLst/>
          </a:prstGeom>
          <a:solidFill>
            <a:schemeClr val="tx2">
              <a:lumMod val="50000"/>
              <a:alpha val="64000"/>
            </a:schemeClr>
          </a:solidFill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腾讯云</a:t>
            </a:r>
            <a:r>
              <a:rPr lang="en-US" altLang="zh-CN" sz="1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京东云</a:t>
            </a:r>
            <a:r>
              <a:rPr lang="en-US" altLang="zh-CN" sz="1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1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阿里云</a:t>
            </a:r>
            <a:endParaRPr lang="zh-CN" altLang="en-US" sz="1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4638380" y="2199660"/>
            <a:ext cx="880571" cy="324000"/>
            <a:chOff x="4619433" y="2079797"/>
            <a:chExt cx="880571" cy="324000"/>
          </a:xfrm>
        </p:grpSpPr>
        <p:sp>
          <p:nvSpPr>
            <p:cNvPr id="18" name="矩形 17"/>
            <p:cNvSpPr/>
            <p:nvPr/>
          </p:nvSpPr>
          <p:spPr>
            <a:xfrm>
              <a:off x="4619433" y="2079797"/>
              <a:ext cx="880571" cy="32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订单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95123" y="2079797"/>
              <a:ext cx="364595" cy="313331"/>
            </a:xfrm>
            <a:prstGeom prst="rect">
              <a:avLst/>
            </a:prstGeom>
          </p:spPr>
        </p:pic>
      </p:grpSp>
      <p:grpSp>
        <p:nvGrpSpPr>
          <p:cNvPr id="20" name="组合 19"/>
          <p:cNvGrpSpPr/>
          <p:nvPr/>
        </p:nvGrpSpPr>
        <p:grpSpPr>
          <a:xfrm>
            <a:off x="5636700" y="2199660"/>
            <a:ext cx="880571" cy="324000"/>
            <a:chOff x="5590400" y="2079797"/>
            <a:chExt cx="880571" cy="324000"/>
          </a:xfrm>
        </p:grpSpPr>
        <p:sp>
          <p:nvSpPr>
            <p:cNvPr id="21" name="矩形 20"/>
            <p:cNvSpPr/>
            <p:nvPr/>
          </p:nvSpPr>
          <p:spPr>
            <a:xfrm>
              <a:off x="5590400" y="2079797"/>
              <a:ext cx="880571" cy="32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凭证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34844" y="2085599"/>
              <a:ext cx="351091" cy="301726"/>
            </a:xfrm>
            <a:prstGeom prst="rect">
              <a:avLst/>
            </a:prstGeom>
          </p:spPr>
        </p:pic>
      </p:grpSp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5824" y="2168764"/>
            <a:ext cx="436494" cy="375121"/>
          </a:xfrm>
          <a:prstGeom prst="rect">
            <a:avLst/>
          </a:prstGeom>
        </p:spPr>
      </p:pic>
      <p:grpSp>
        <p:nvGrpSpPr>
          <p:cNvPr id="24" name="组合 23"/>
          <p:cNvGrpSpPr/>
          <p:nvPr/>
        </p:nvGrpSpPr>
        <p:grpSpPr>
          <a:xfrm>
            <a:off x="2641740" y="2199660"/>
            <a:ext cx="880571" cy="324000"/>
            <a:chOff x="2595440" y="2079797"/>
            <a:chExt cx="880571" cy="324000"/>
          </a:xfrm>
        </p:grpSpPr>
        <p:sp>
          <p:nvSpPr>
            <p:cNvPr id="25" name="矩形 24"/>
            <p:cNvSpPr/>
            <p:nvPr/>
          </p:nvSpPr>
          <p:spPr>
            <a:xfrm>
              <a:off x="2595440" y="2079797"/>
              <a:ext cx="880571" cy="32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商品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26" name="图片 2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0387" y="2097018"/>
              <a:ext cx="297077" cy="255306"/>
            </a:xfrm>
            <a:prstGeom prst="rect">
              <a:avLst/>
            </a:prstGeom>
          </p:spPr>
        </p:pic>
      </p:grpSp>
      <p:sp>
        <p:nvSpPr>
          <p:cNvPr id="27" name="TextBox 11"/>
          <p:cNvSpPr txBox="1"/>
          <p:nvPr/>
        </p:nvSpPr>
        <p:spPr>
          <a:xfrm>
            <a:off x="7125907" y="3478680"/>
            <a:ext cx="1159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600" b="1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接入服务</a:t>
            </a:r>
            <a:endParaRPr lang="zh-CN" altLang="en-US" sz="1600" b="1" spc="3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右大括号 27"/>
          <p:cNvSpPr/>
          <p:nvPr/>
        </p:nvSpPr>
        <p:spPr>
          <a:xfrm flipH="1">
            <a:off x="1092530" y="2022341"/>
            <a:ext cx="213402" cy="2088232"/>
          </a:xfrm>
          <a:prstGeom prst="rightBrace">
            <a:avLst/>
          </a:prstGeom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76AD0"/>
              </a:solidFill>
            </a:endParaRPr>
          </a:p>
        </p:txBody>
      </p:sp>
      <p:grpSp>
        <p:nvGrpSpPr>
          <p:cNvPr id="29" name="组合 28"/>
          <p:cNvGrpSpPr/>
          <p:nvPr/>
        </p:nvGrpSpPr>
        <p:grpSpPr>
          <a:xfrm>
            <a:off x="3640060" y="2199660"/>
            <a:ext cx="880571" cy="324000"/>
            <a:chOff x="3496068" y="2079797"/>
            <a:chExt cx="880571" cy="324000"/>
          </a:xfrm>
        </p:grpSpPr>
        <p:sp>
          <p:nvSpPr>
            <p:cNvPr id="30" name="矩形 29"/>
            <p:cNvSpPr/>
            <p:nvPr/>
          </p:nvSpPr>
          <p:spPr>
            <a:xfrm>
              <a:off x="3496068" y="2079797"/>
              <a:ext cx="880571" cy="324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r>
                <a:rPr lang="zh-CN" altLang="en-US" sz="1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客户</a:t>
              </a:r>
              <a:endParaRPr lang="zh-CN" altLang="en-US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KSO_Shape"/>
            <p:cNvSpPr/>
            <p:nvPr/>
          </p:nvSpPr>
          <p:spPr bwMode="auto">
            <a:xfrm>
              <a:off x="3590503" y="2123261"/>
              <a:ext cx="306731" cy="221357"/>
            </a:xfrm>
            <a:custGeom>
              <a:avLst/>
              <a:gdLst>
                <a:gd name="T0" fmla="*/ 2881614 w 3362326"/>
                <a:gd name="T1" fmla="*/ 2245619 h 2424113"/>
                <a:gd name="T2" fmla="*/ 3207949 w 3362326"/>
                <a:gd name="T3" fmla="*/ 953766 h 2424113"/>
                <a:gd name="T4" fmla="*/ 3300702 w 3362326"/>
                <a:gd name="T5" fmla="*/ 1054704 h 2424113"/>
                <a:gd name="T6" fmla="*/ 3357879 w 3362326"/>
                <a:gd name="T7" fmla="*/ 1578442 h 2424113"/>
                <a:gd name="T8" fmla="*/ 2754348 w 3362326"/>
                <a:gd name="T9" fmla="*/ 1274991 h 2424113"/>
                <a:gd name="T10" fmla="*/ 2862031 w 3362326"/>
                <a:gd name="T11" fmla="*/ 1038516 h 2424113"/>
                <a:gd name="T12" fmla="*/ 2811207 w 3362326"/>
                <a:gd name="T13" fmla="*/ 1366725 h 2424113"/>
                <a:gd name="T14" fmla="*/ 3041820 w 3362326"/>
                <a:gd name="T15" fmla="*/ 999791 h 2424113"/>
                <a:gd name="T16" fmla="*/ 3170149 w 3362326"/>
                <a:gd name="T17" fmla="*/ 942974 h 2424113"/>
                <a:gd name="T18" fmla="*/ 296683 w 3362326"/>
                <a:gd name="T19" fmla="*/ 978524 h 2424113"/>
                <a:gd name="T20" fmla="*/ 498389 w 3362326"/>
                <a:gd name="T21" fmla="*/ 1265469 h 2424113"/>
                <a:gd name="T22" fmla="*/ 488542 w 3362326"/>
                <a:gd name="T23" fmla="*/ 1028041 h 2424113"/>
                <a:gd name="T24" fmla="*/ 582566 w 3362326"/>
                <a:gd name="T25" fmla="*/ 1187067 h 2424113"/>
                <a:gd name="T26" fmla="*/ 319871 w 3362326"/>
                <a:gd name="T27" fmla="*/ 2147887 h 2424113"/>
                <a:gd name="T28" fmla="*/ 37800 w 3362326"/>
                <a:gd name="T29" fmla="*/ 1105808 h 2424113"/>
                <a:gd name="T30" fmla="*/ 124836 w 3362326"/>
                <a:gd name="T31" fmla="*/ 975985 h 2424113"/>
                <a:gd name="T32" fmla="*/ 1545327 w 3362326"/>
                <a:gd name="T33" fmla="*/ 746198 h 2424113"/>
                <a:gd name="T34" fmla="*/ 1656547 w 3362326"/>
                <a:gd name="T35" fmla="*/ 809752 h 2424113"/>
                <a:gd name="T36" fmla="*/ 1802720 w 3362326"/>
                <a:gd name="T37" fmla="*/ 881250 h 2424113"/>
                <a:gd name="T38" fmla="*/ 1889154 w 3362326"/>
                <a:gd name="T39" fmla="*/ 667392 h 2424113"/>
                <a:gd name="T40" fmla="*/ 2073778 w 3362326"/>
                <a:gd name="T41" fmla="*/ 739843 h 2424113"/>
                <a:gd name="T42" fmla="*/ 2280963 w 3362326"/>
                <a:gd name="T43" fmla="*/ 997553 h 2424113"/>
                <a:gd name="T44" fmla="*/ 2456054 w 3362326"/>
                <a:gd name="T45" fmla="*/ 821509 h 2424113"/>
                <a:gd name="T46" fmla="*/ 2536132 w 3362326"/>
                <a:gd name="T47" fmla="*/ 819603 h 2424113"/>
                <a:gd name="T48" fmla="*/ 2596190 w 3362326"/>
                <a:gd name="T49" fmla="*/ 876801 h 2424113"/>
                <a:gd name="T50" fmla="*/ 2598415 w 3362326"/>
                <a:gd name="T51" fmla="*/ 956879 h 2424113"/>
                <a:gd name="T52" fmla="*/ 2382332 w 3362326"/>
                <a:gd name="T53" fmla="*/ 1195206 h 2424113"/>
                <a:gd name="T54" fmla="*/ 2241242 w 3362326"/>
                <a:gd name="T55" fmla="*/ 1268610 h 2424113"/>
                <a:gd name="T56" fmla="*/ 2118265 w 3362326"/>
                <a:gd name="T57" fmla="*/ 1192028 h 2424113"/>
                <a:gd name="T58" fmla="*/ 1363246 w 3362326"/>
                <a:gd name="T59" fmla="*/ 1018526 h 2424113"/>
                <a:gd name="T60" fmla="*/ 1307636 w 3362326"/>
                <a:gd name="T61" fmla="*/ 1409700 h 2424113"/>
                <a:gd name="T62" fmla="*/ 1157013 w 3362326"/>
                <a:gd name="T63" fmla="*/ 999778 h 2424113"/>
                <a:gd name="T64" fmla="*/ 1245989 w 3362326"/>
                <a:gd name="T65" fmla="*/ 780199 h 2424113"/>
                <a:gd name="T66" fmla="*/ 1499569 w 3362326"/>
                <a:gd name="T67" fmla="*/ 668027 h 2424113"/>
                <a:gd name="T68" fmla="*/ 3142462 w 3362326"/>
                <a:gd name="T69" fmla="*/ 282872 h 2424113"/>
                <a:gd name="T70" fmla="*/ 3244523 w 3362326"/>
                <a:gd name="T71" fmla="*/ 440586 h 2424113"/>
                <a:gd name="T72" fmla="*/ 3210503 w 3362326"/>
                <a:gd name="T73" fmla="*/ 656690 h 2424113"/>
                <a:gd name="T74" fmla="*/ 3038811 w 3362326"/>
                <a:gd name="T75" fmla="*/ 831222 h 2424113"/>
                <a:gd name="T76" fmla="*/ 2904319 w 3362326"/>
                <a:gd name="T77" fmla="*/ 826780 h 2424113"/>
                <a:gd name="T78" fmla="*/ 2817519 w 3362326"/>
                <a:gd name="T79" fmla="*/ 691913 h 2424113"/>
                <a:gd name="T80" fmla="*/ 2807981 w 3362326"/>
                <a:gd name="T81" fmla="*/ 429797 h 2424113"/>
                <a:gd name="T82" fmla="*/ 2910678 w 3362326"/>
                <a:gd name="T83" fmla="*/ 280651 h 2424113"/>
                <a:gd name="T84" fmla="*/ 375153 w 3362326"/>
                <a:gd name="T85" fmla="*/ 248918 h 2424113"/>
                <a:gd name="T86" fmla="*/ 514634 w 3362326"/>
                <a:gd name="T87" fmla="*/ 342213 h 2424113"/>
                <a:gd name="T88" fmla="*/ 561340 w 3362326"/>
                <a:gd name="T89" fmla="*/ 566885 h 2424113"/>
                <a:gd name="T90" fmla="*/ 510821 w 3362326"/>
                <a:gd name="T91" fmla="*/ 773785 h 2424113"/>
                <a:gd name="T92" fmla="*/ 418682 w 3362326"/>
                <a:gd name="T93" fmla="*/ 842646 h 2424113"/>
                <a:gd name="T94" fmla="*/ 241709 w 3362326"/>
                <a:gd name="T95" fmla="*/ 778862 h 2424113"/>
                <a:gd name="T96" fmla="*/ 117162 w 3362326"/>
                <a:gd name="T97" fmla="*/ 551970 h 2424113"/>
                <a:gd name="T98" fmla="*/ 148299 w 3362326"/>
                <a:gd name="T99" fmla="*/ 359984 h 2424113"/>
                <a:gd name="T100" fmla="*/ 297311 w 3362326"/>
                <a:gd name="T101" fmla="*/ 250822 h 2424113"/>
                <a:gd name="T102" fmla="*/ 1834594 w 3362326"/>
                <a:gd name="T103" fmla="*/ 43475 h 2424113"/>
                <a:gd name="T104" fmla="*/ 1934457 w 3362326"/>
                <a:gd name="T105" fmla="*/ 205318 h 2424113"/>
                <a:gd name="T106" fmla="*/ 1973258 w 3362326"/>
                <a:gd name="T107" fmla="*/ 288461 h 2424113"/>
                <a:gd name="T108" fmla="*/ 1942726 w 3362326"/>
                <a:gd name="T109" fmla="*/ 390961 h 2424113"/>
                <a:gd name="T110" fmla="*/ 1864808 w 3362326"/>
                <a:gd name="T111" fmla="*/ 532812 h 2424113"/>
                <a:gd name="T112" fmla="*/ 1729325 w 3362326"/>
                <a:gd name="T113" fmla="*/ 622301 h 2424113"/>
                <a:gd name="T114" fmla="*/ 1571262 w 3362326"/>
                <a:gd name="T115" fmla="*/ 579778 h 2424113"/>
                <a:gd name="T116" fmla="*/ 1478714 w 3362326"/>
                <a:gd name="T117" fmla="*/ 436341 h 2424113"/>
                <a:gd name="T118" fmla="*/ 1416379 w 3362326"/>
                <a:gd name="T119" fmla="*/ 348438 h 2424113"/>
                <a:gd name="T120" fmla="*/ 1429418 w 3362326"/>
                <a:gd name="T121" fmla="*/ 264978 h 2424113"/>
                <a:gd name="T122" fmla="*/ 1483484 w 3362326"/>
                <a:gd name="T123" fmla="*/ 132965 h 2424113"/>
                <a:gd name="T124" fmla="*/ 1621829 w 3362326"/>
                <a:gd name="T125" fmla="*/ 11107 h 2424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362326" h="2424113">
                  <a:moveTo>
                    <a:pt x="860805" y="1460500"/>
                  </a:moveTo>
                  <a:lnTo>
                    <a:pt x="965275" y="1460500"/>
                  </a:lnTo>
                  <a:lnTo>
                    <a:pt x="961464" y="1465582"/>
                  </a:lnTo>
                  <a:lnTo>
                    <a:pt x="957654" y="1470664"/>
                  </a:lnTo>
                  <a:lnTo>
                    <a:pt x="953843" y="1476380"/>
                  </a:lnTo>
                  <a:lnTo>
                    <a:pt x="949715" y="1482415"/>
                  </a:lnTo>
                  <a:lnTo>
                    <a:pt x="483570" y="2244666"/>
                  </a:lnTo>
                  <a:lnTo>
                    <a:pt x="483570" y="2248795"/>
                  </a:lnTo>
                  <a:lnTo>
                    <a:pt x="483570" y="2251971"/>
                  </a:lnTo>
                  <a:lnTo>
                    <a:pt x="483888" y="2255147"/>
                  </a:lnTo>
                  <a:lnTo>
                    <a:pt x="484205" y="2257371"/>
                  </a:lnTo>
                  <a:lnTo>
                    <a:pt x="2880661" y="2259594"/>
                  </a:lnTo>
                  <a:lnTo>
                    <a:pt x="2880978" y="2256735"/>
                  </a:lnTo>
                  <a:lnTo>
                    <a:pt x="2881614" y="2253877"/>
                  </a:lnTo>
                  <a:lnTo>
                    <a:pt x="2881931" y="2250066"/>
                  </a:lnTo>
                  <a:lnTo>
                    <a:pt x="2881614" y="2245619"/>
                  </a:lnTo>
                  <a:lnTo>
                    <a:pt x="2422137" y="1485273"/>
                  </a:lnTo>
                  <a:lnTo>
                    <a:pt x="2411023" y="1471934"/>
                  </a:lnTo>
                  <a:lnTo>
                    <a:pt x="2401179" y="1460500"/>
                  </a:lnTo>
                  <a:lnTo>
                    <a:pt x="2509460" y="1460500"/>
                  </a:lnTo>
                  <a:lnTo>
                    <a:pt x="3024188" y="2273251"/>
                  </a:lnTo>
                  <a:lnTo>
                    <a:pt x="3024188" y="2423478"/>
                  </a:lnTo>
                  <a:lnTo>
                    <a:pt x="3021648" y="2424113"/>
                  </a:lnTo>
                  <a:lnTo>
                    <a:pt x="3018472" y="2424113"/>
                  </a:lnTo>
                  <a:lnTo>
                    <a:pt x="345441" y="2421890"/>
                  </a:lnTo>
                  <a:lnTo>
                    <a:pt x="341948" y="2421572"/>
                  </a:lnTo>
                  <a:lnTo>
                    <a:pt x="338138" y="2421255"/>
                  </a:lnTo>
                  <a:lnTo>
                    <a:pt x="338138" y="2277062"/>
                  </a:lnTo>
                  <a:lnTo>
                    <a:pt x="860805" y="1460500"/>
                  </a:lnTo>
                  <a:close/>
                  <a:moveTo>
                    <a:pt x="3185714" y="941387"/>
                  </a:moveTo>
                  <a:lnTo>
                    <a:pt x="3196514" y="947100"/>
                  </a:lnTo>
                  <a:lnTo>
                    <a:pt x="3207949" y="953766"/>
                  </a:lnTo>
                  <a:lnTo>
                    <a:pt x="3213667" y="957575"/>
                  </a:lnTo>
                  <a:lnTo>
                    <a:pt x="3219702" y="962019"/>
                  </a:lnTo>
                  <a:lnTo>
                    <a:pt x="3225420" y="966145"/>
                  </a:lnTo>
                  <a:lnTo>
                    <a:pt x="3231455" y="970906"/>
                  </a:lnTo>
                  <a:lnTo>
                    <a:pt x="3237490" y="975985"/>
                  </a:lnTo>
                  <a:lnTo>
                    <a:pt x="3243526" y="981699"/>
                  </a:lnTo>
                  <a:lnTo>
                    <a:pt x="3249243" y="987095"/>
                  </a:lnTo>
                  <a:lnTo>
                    <a:pt x="3255279" y="993443"/>
                  </a:lnTo>
                  <a:lnTo>
                    <a:pt x="3261314" y="999791"/>
                  </a:lnTo>
                  <a:lnTo>
                    <a:pt x="3267032" y="1006457"/>
                  </a:lnTo>
                  <a:lnTo>
                    <a:pt x="3273067" y="1014075"/>
                  </a:lnTo>
                  <a:lnTo>
                    <a:pt x="3278785" y="1021376"/>
                  </a:lnTo>
                  <a:lnTo>
                    <a:pt x="3284185" y="1029311"/>
                  </a:lnTo>
                  <a:lnTo>
                    <a:pt x="3289902" y="1037247"/>
                  </a:lnTo>
                  <a:lnTo>
                    <a:pt x="3295302" y="1045817"/>
                  </a:lnTo>
                  <a:lnTo>
                    <a:pt x="3300702" y="1054704"/>
                  </a:lnTo>
                  <a:lnTo>
                    <a:pt x="3305785" y="1064544"/>
                  </a:lnTo>
                  <a:lnTo>
                    <a:pt x="3310549" y="1074067"/>
                  </a:lnTo>
                  <a:lnTo>
                    <a:pt x="3315632" y="1084224"/>
                  </a:lnTo>
                  <a:lnTo>
                    <a:pt x="3320079" y="1094699"/>
                  </a:lnTo>
                  <a:lnTo>
                    <a:pt x="3324526" y="1105808"/>
                  </a:lnTo>
                  <a:lnTo>
                    <a:pt x="3328655" y="1116918"/>
                  </a:lnTo>
                  <a:lnTo>
                    <a:pt x="3332467" y="1128662"/>
                  </a:lnTo>
                  <a:lnTo>
                    <a:pt x="3335961" y="1140724"/>
                  </a:lnTo>
                  <a:lnTo>
                    <a:pt x="3339138" y="1153104"/>
                  </a:lnTo>
                  <a:lnTo>
                    <a:pt x="3342632" y="1166118"/>
                  </a:lnTo>
                  <a:lnTo>
                    <a:pt x="3345173" y="1179767"/>
                  </a:lnTo>
                  <a:lnTo>
                    <a:pt x="3347714" y="1193415"/>
                  </a:lnTo>
                  <a:lnTo>
                    <a:pt x="3350573" y="1282609"/>
                  </a:lnTo>
                  <a:lnTo>
                    <a:pt x="3353432" y="1374343"/>
                  </a:lnTo>
                  <a:lnTo>
                    <a:pt x="3355655" y="1472425"/>
                  </a:lnTo>
                  <a:lnTo>
                    <a:pt x="3357879" y="1578442"/>
                  </a:lnTo>
                  <a:lnTo>
                    <a:pt x="3359785" y="1696204"/>
                  </a:lnTo>
                  <a:lnTo>
                    <a:pt x="3361055" y="1828884"/>
                  </a:lnTo>
                  <a:lnTo>
                    <a:pt x="3362008" y="1978387"/>
                  </a:lnTo>
                  <a:lnTo>
                    <a:pt x="3362326" y="2147887"/>
                  </a:lnTo>
                  <a:lnTo>
                    <a:pt x="3042772" y="2147887"/>
                  </a:lnTo>
                  <a:lnTo>
                    <a:pt x="2678113" y="1585108"/>
                  </a:lnTo>
                  <a:lnTo>
                    <a:pt x="2686689" y="1540670"/>
                  </a:lnTo>
                  <a:lnTo>
                    <a:pt x="2694313" y="1501627"/>
                  </a:lnTo>
                  <a:lnTo>
                    <a:pt x="2701937" y="1466711"/>
                  </a:lnTo>
                  <a:lnTo>
                    <a:pt x="2708607" y="1436556"/>
                  </a:lnTo>
                  <a:lnTo>
                    <a:pt x="2715278" y="1409576"/>
                  </a:lnTo>
                  <a:lnTo>
                    <a:pt x="2720995" y="1385770"/>
                  </a:lnTo>
                  <a:lnTo>
                    <a:pt x="2727031" y="1364186"/>
                  </a:lnTo>
                  <a:lnTo>
                    <a:pt x="2732748" y="1344823"/>
                  </a:lnTo>
                  <a:lnTo>
                    <a:pt x="2743548" y="1309272"/>
                  </a:lnTo>
                  <a:lnTo>
                    <a:pt x="2754348" y="1274991"/>
                  </a:lnTo>
                  <a:lnTo>
                    <a:pt x="2759748" y="1256581"/>
                  </a:lnTo>
                  <a:lnTo>
                    <a:pt x="2765784" y="1237219"/>
                  </a:lnTo>
                  <a:lnTo>
                    <a:pt x="2771819" y="1215635"/>
                  </a:lnTo>
                  <a:lnTo>
                    <a:pt x="2778490" y="1191511"/>
                  </a:lnTo>
                  <a:lnTo>
                    <a:pt x="2779760" y="1187067"/>
                  </a:lnTo>
                  <a:lnTo>
                    <a:pt x="2784843" y="1174370"/>
                  </a:lnTo>
                  <a:lnTo>
                    <a:pt x="2792466" y="1155960"/>
                  </a:lnTo>
                  <a:lnTo>
                    <a:pt x="2797866" y="1144851"/>
                  </a:lnTo>
                  <a:lnTo>
                    <a:pt x="2803266" y="1132789"/>
                  </a:lnTo>
                  <a:lnTo>
                    <a:pt x="2809619" y="1119775"/>
                  </a:lnTo>
                  <a:lnTo>
                    <a:pt x="2816607" y="1106443"/>
                  </a:lnTo>
                  <a:lnTo>
                    <a:pt x="2824549" y="1092794"/>
                  </a:lnTo>
                  <a:lnTo>
                    <a:pt x="2833125" y="1078828"/>
                  </a:lnTo>
                  <a:lnTo>
                    <a:pt x="2842019" y="1065179"/>
                  </a:lnTo>
                  <a:lnTo>
                    <a:pt x="2851549" y="1051530"/>
                  </a:lnTo>
                  <a:lnTo>
                    <a:pt x="2862031" y="1038516"/>
                  </a:lnTo>
                  <a:lnTo>
                    <a:pt x="2867113" y="1032168"/>
                  </a:lnTo>
                  <a:lnTo>
                    <a:pt x="2872831" y="1025820"/>
                  </a:lnTo>
                  <a:lnTo>
                    <a:pt x="2873149" y="1025820"/>
                  </a:lnTo>
                  <a:lnTo>
                    <a:pt x="2873466" y="1025820"/>
                  </a:lnTo>
                  <a:lnTo>
                    <a:pt x="2873784" y="1028041"/>
                  </a:lnTo>
                  <a:lnTo>
                    <a:pt x="2873466" y="1032168"/>
                  </a:lnTo>
                  <a:lnTo>
                    <a:pt x="2873149" y="1037881"/>
                  </a:lnTo>
                  <a:lnTo>
                    <a:pt x="2870607" y="1054387"/>
                  </a:lnTo>
                  <a:lnTo>
                    <a:pt x="2866796" y="1076289"/>
                  </a:lnTo>
                  <a:lnTo>
                    <a:pt x="2856313" y="1132471"/>
                  </a:lnTo>
                  <a:lnTo>
                    <a:pt x="2843925" y="1197859"/>
                  </a:lnTo>
                  <a:lnTo>
                    <a:pt x="2819784" y="1318160"/>
                  </a:lnTo>
                  <a:lnTo>
                    <a:pt x="2815654" y="1340062"/>
                  </a:lnTo>
                  <a:lnTo>
                    <a:pt x="2812478" y="1355933"/>
                  </a:lnTo>
                  <a:lnTo>
                    <a:pt x="2811525" y="1365455"/>
                  </a:lnTo>
                  <a:lnTo>
                    <a:pt x="2811207" y="1366725"/>
                  </a:lnTo>
                  <a:lnTo>
                    <a:pt x="2811525" y="1367042"/>
                  </a:lnTo>
                  <a:lnTo>
                    <a:pt x="2811843" y="1366407"/>
                  </a:lnTo>
                  <a:lnTo>
                    <a:pt x="2828678" y="1332761"/>
                  </a:lnTo>
                  <a:lnTo>
                    <a:pt x="2846149" y="1298798"/>
                  </a:lnTo>
                  <a:lnTo>
                    <a:pt x="2864255" y="1265469"/>
                  </a:lnTo>
                  <a:lnTo>
                    <a:pt x="2882360" y="1232775"/>
                  </a:lnTo>
                  <a:lnTo>
                    <a:pt x="2901419" y="1200716"/>
                  </a:lnTo>
                  <a:lnTo>
                    <a:pt x="2920160" y="1169927"/>
                  </a:lnTo>
                  <a:lnTo>
                    <a:pt x="2938584" y="1140089"/>
                  </a:lnTo>
                  <a:lnTo>
                    <a:pt x="2957325" y="1112792"/>
                  </a:lnTo>
                  <a:lnTo>
                    <a:pt x="2974796" y="1086764"/>
                  </a:lnTo>
                  <a:lnTo>
                    <a:pt x="2991314" y="1062957"/>
                  </a:lnTo>
                  <a:lnTo>
                    <a:pt x="3007514" y="1041373"/>
                  </a:lnTo>
                  <a:lnTo>
                    <a:pt x="3022125" y="1022963"/>
                  </a:lnTo>
                  <a:lnTo>
                    <a:pt x="3035467" y="1006775"/>
                  </a:lnTo>
                  <a:lnTo>
                    <a:pt x="3041820" y="999791"/>
                  </a:lnTo>
                  <a:lnTo>
                    <a:pt x="3047537" y="993760"/>
                  </a:lnTo>
                  <a:lnTo>
                    <a:pt x="3052620" y="988682"/>
                  </a:lnTo>
                  <a:lnTo>
                    <a:pt x="3057384" y="984555"/>
                  </a:lnTo>
                  <a:lnTo>
                    <a:pt x="3062149" y="981381"/>
                  </a:lnTo>
                  <a:lnTo>
                    <a:pt x="3065643" y="978524"/>
                  </a:lnTo>
                  <a:lnTo>
                    <a:pt x="3079937" y="971224"/>
                  </a:lnTo>
                  <a:lnTo>
                    <a:pt x="3094549" y="964241"/>
                  </a:lnTo>
                  <a:lnTo>
                    <a:pt x="3109161" y="958210"/>
                  </a:lnTo>
                  <a:lnTo>
                    <a:pt x="3116784" y="955353"/>
                  </a:lnTo>
                  <a:lnTo>
                    <a:pt x="3124408" y="953131"/>
                  </a:lnTo>
                  <a:lnTo>
                    <a:pt x="3132031" y="950909"/>
                  </a:lnTo>
                  <a:lnTo>
                    <a:pt x="3139337" y="948687"/>
                  </a:lnTo>
                  <a:lnTo>
                    <a:pt x="3146961" y="946783"/>
                  </a:lnTo>
                  <a:lnTo>
                    <a:pt x="3154902" y="945196"/>
                  </a:lnTo>
                  <a:lnTo>
                    <a:pt x="3162208" y="943609"/>
                  </a:lnTo>
                  <a:lnTo>
                    <a:pt x="3170149" y="942974"/>
                  </a:lnTo>
                  <a:lnTo>
                    <a:pt x="3178090" y="942339"/>
                  </a:lnTo>
                  <a:lnTo>
                    <a:pt x="3185714" y="941387"/>
                  </a:lnTo>
                  <a:close/>
                  <a:moveTo>
                    <a:pt x="176612" y="941387"/>
                  </a:moveTo>
                  <a:lnTo>
                    <a:pt x="184236" y="942339"/>
                  </a:lnTo>
                  <a:lnTo>
                    <a:pt x="192177" y="942974"/>
                  </a:lnTo>
                  <a:lnTo>
                    <a:pt x="200118" y="943609"/>
                  </a:lnTo>
                  <a:lnTo>
                    <a:pt x="207742" y="945196"/>
                  </a:lnTo>
                  <a:lnTo>
                    <a:pt x="215047" y="946783"/>
                  </a:lnTo>
                  <a:lnTo>
                    <a:pt x="222989" y="948687"/>
                  </a:lnTo>
                  <a:lnTo>
                    <a:pt x="230295" y="950909"/>
                  </a:lnTo>
                  <a:lnTo>
                    <a:pt x="238236" y="953131"/>
                  </a:lnTo>
                  <a:lnTo>
                    <a:pt x="245542" y="955353"/>
                  </a:lnTo>
                  <a:lnTo>
                    <a:pt x="253165" y="958210"/>
                  </a:lnTo>
                  <a:lnTo>
                    <a:pt x="268095" y="964241"/>
                  </a:lnTo>
                  <a:lnTo>
                    <a:pt x="282389" y="971224"/>
                  </a:lnTo>
                  <a:lnTo>
                    <a:pt x="296683" y="978524"/>
                  </a:lnTo>
                  <a:lnTo>
                    <a:pt x="300812" y="981381"/>
                  </a:lnTo>
                  <a:lnTo>
                    <a:pt x="304624" y="984555"/>
                  </a:lnTo>
                  <a:lnTo>
                    <a:pt x="309706" y="988682"/>
                  </a:lnTo>
                  <a:lnTo>
                    <a:pt x="314789" y="993760"/>
                  </a:lnTo>
                  <a:lnTo>
                    <a:pt x="320824" y="999791"/>
                  </a:lnTo>
                  <a:lnTo>
                    <a:pt x="326859" y="1006775"/>
                  </a:lnTo>
                  <a:lnTo>
                    <a:pt x="340201" y="1022963"/>
                  </a:lnTo>
                  <a:lnTo>
                    <a:pt x="354812" y="1041373"/>
                  </a:lnTo>
                  <a:lnTo>
                    <a:pt x="371012" y="1062957"/>
                  </a:lnTo>
                  <a:lnTo>
                    <a:pt x="387530" y="1086764"/>
                  </a:lnTo>
                  <a:lnTo>
                    <a:pt x="405636" y="1112792"/>
                  </a:lnTo>
                  <a:lnTo>
                    <a:pt x="423742" y="1140089"/>
                  </a:lnTo>
                  <a:lnTo>
                    <a:pt x="442166" y="1169927"/>
                  </a:lnTo>
                  <a:lnTo>
                    <a:pt x="460907" y="1200716"/>
                  </a:lnTo>
                  <a:lnTo>
                    <a:pt x="479966" y="1232775"/>
                  </a:lnTo>
                  <a:lnTo>
                    <a:pt x="498389" y="1265469"/>
                  </a:lnTo>
                  <a:lnTo>
                    <a:pt x="516177" y="1298798"/>
                  </a:lnTo>
                  <a:lnTo>
                    <a:pt x="533966" y="1332761"/>
                  </a:lnTo>
                  <a:lnTo>
                    <a:pt x="550801" y="1366407"/>
                  </a:lnTo>
                  <a:lnTo>
                    <a:pt x="550801" y="1367042"/>
                  </a:lnTo>
                  <a:lnTo>
                    <a:pt x="551119" y="1366725"/>
                  </a:lnTo>
                  <a:lnTo>
                    <a:pt x="551119" y="1365455"/>
                  </a:lnTo>
                  <a:lnTo>
                    <a:pt x="549848" y="1355933"/>
                  </a:lnTo>
                  <a:lnTo>
                    <a:pt x="546672" y="1340062"/>
                  </a:lnTo>
                  <a:lnTo>
                    <a:pt x="542542" y="1318160"/>
                  </a:lnTo>
                  <a:lnTo>
                    <a:pt x="519036" y="1197859"/>
                  </a:lnTo>
                  <a:lnTo>
                    <a:pt x="506013" y="1132471"/>
                  </a:lnTo>
                  <a:lnTo>
                    <a:pt x="495530" y="1076289"/>
                  </a:lnTo>
                  <a:lnTo>
                    <a:pt x="491719" y="1054387"/>
                  </a:lnTo>
                  <a:lnTo>
                    <a:pt x="489495" y="1037881"/>
                  </a:lnTo>
                  <a:lnTo>
                    <a:pt x="488860" y="1032168"/>
                  </a:lnTo>
                  <a:lnTo>
                    <a:pt x="488542" y="1028041"/>
                  </a:lnTo>
                  <a:lnTo>
                    <a:pt x="488860" y="1025820"/>
                  </a:lnTo>
                  <a:lnTo>
                    <a:pt x="489177" y="1025820"/>
                  </a:lnTo>
                  <a:lnTo>
                    <a:pt x="489495" y="1025820"/>
                  </a:lnTo>
                  <a:lnTo>
                    <a:pt x="495213" y="1032168"/>
                  </a:lnTo>
                  <a:lnTo>
                    <a:pt x="500295" y="1038516"/>
                  </a:lnTo>
                  <a:lnTo>
                    <a:pt x="510777" y="1051530"/>
                  </a:lnTo>
                  <a:lnTo>
                    <a:pt x="520307" y="1065179"/>
                  </a:lnTo>
                  <a:lnTo>
                    <a:pt x="529201" y="1078828"/>
                  </a:lnTo>
                  <a:lnTo>
                    <a:pt x="537777" y="1092794"/>
                  </a:lnTo>
                  <a:lnTo>
                    <a:pt x="545719" y="1106443"/>
                  </a:lnTo>
                  <a:lnTo>
                    <a:pt x="552707" y="1119775"/>
                  </a:lnTo>
                  <a:lnTo>
                    <a:pt x="559060" y="1132789"/>
                  </a:lnTo>
                  <a:lnTo>
                    <a:pt x="565095" y="1144851"/>
                  </a:lnTo>
                  <a:lnTo>
                    <a:pt x="569860" y="1155960"/>
                  </a:lnTo>
                  <a:lnTo>
                    <a:pt x="577483" y="1174370"/>
                  </a:lnTo>
                  <a:lnTo>
                    <a:pt x="582566" y="1187067"/>
                  </a:lnTo>
                  <a:lnTo>
                    <a:pt x="584154" y="1191511"/>
                  </a:lnTo>
                  <a:lnTo>
                    <a:pt x="590507" y="1215635"/>
                  </a:lnTo>
                  <a:lnTo>
                    <a:pt x="596542" y="1237219"/>
                  </a:lnTo>
                  <a:lnTo>
                    <a:pt x="602578" y="1256581"/>
                  </a:lnTo>
                  <a:lnTo>
                    <a:pt x="607978" y="1274991"/>
                  </a:lnTo>
                  <a:lnTo>
                    <a:pt x="618778" y="1309272"/>
                  </a:lnTo>
                  <a:lnTo>
                    <a:pt x="629895" y="1344823"/>
                  </a:lnTo>
                  <a:lnTo>
                    <a:pt x="635613" y="1364186"/>
                  </a:lnTo>
                  <a:lnTo>
                    <a:pt x="641013" y="1385770"/>
                  </a:lnTo>
                  <a:lnTo>
                    <a:pt x="647366" y="1409576"/>
                  </a:lnTo>
                  <a:lnTo>
                    <a:pt x="653719" y="1436556"/>
                  </a:lnTo>
                  <a:lnTo>
                    <a:pt x="660389" y="1466711"/>
                  </a:lnTo>
                  <a:lnTo>
                    <a:pt x="668013" y="1501627"/>
                  </a:lnTo>
                  <a:lnTo>
                    <a:pt x="675636" y="1540670"/>
                  </a:lnTo>
                  <a:lnTo>
                    <a:pt x="684213" y="1585108"/>
                  </a:lnTo>
                  <a:lnTo>
                    <a:pt x="319871" y="2147887"/>
                  </a:lnTo>
                  <a:lnTo>
                    <a:pt x="0" y="2147887"/>
                  </a:lnTo>
                  <a:lnTo>
                    <a:pt x="318" y="1978387"/>
                  </a:lnTo>
                  <a:lnTo>
                    <a:pt x="953" y="1828884"/>
                  </a:lnTo>
                  <a:lnTo>
                    <a:pt x="2541" y="1696204"/>
                  </a:lnTo>
                  <a:lnTo>
                    <a:pt x="4447" y="1578442"/>
                  </a:lnTo>
                  <a:lnTo>
                    <a:pt x="6671" y="1472425"/>
                  </a:lnTo>
                  <a:lnTo>
                    <a:pt x="8894" y="1374343"/>
                  </a:lnTo>
                  <a:lnTo>
                    <a:pt x="11753" y="1282609"/>
                  </a:lnTo>
                  <a:lnTo>
                    <a:pt x="14612" y="1193415"/>
                  </a:lnTo>
                  <a:lnTo>
                    <a:pt x="17153" y="1179767"/>
                  </a:lnTo>
                  <a:lnTo>
                    <a:pt x="19694" y="1166118"/>
                  </a:lnTo>
                  <a:lnTo>
                    <a:pt x="23188" y="1153104"/>
                  </a:lnTo>
                  <a:lnTo>
                    <a:pt x="26365" y="1140724"/>
                  </a:lnTo>
                  <a:lnTo>
                    <a:pt x="29859" y="1128662"/>
                  </a:lnTo>
                  <a:lnTo>
                    <a:pt x="33671" y="1116918"/>
                  </a:lnTo>
                  <a:lnTo>
                    <a:pt x="37800" y="1105808"/>
                  </a:lnTo>
                  <a:lnTo>
                    <a:pt x="42247" y="1094699"/>
                  </a:lnTo>
                  <a:lnTo>
                    <a:pt x="46694" y="1084224"/>
                  </a:lnTo>
                  <a:lnTo>
                    <a:pt x="51777" y="1074067"/>
                  </a:lnTo>
                  <a:lnTo>
                    <a:pt x="56541" y="1064544"/>
                  </a:lnTo>
                  <a:lnTo>
                    <a:pt x="61624" y="1054704"/>
                  </a:lnTo>
                  <a:lnTo>
                    <a:pt x="67024" y="1045817"/>
                  </a:lnTo>
                  <a:lnTo>
                    <a:pt x="72424" y="1037247"/>
                  </a:lnTo>
                  <a:lnTo>
                    <a:pt x="78141" y="1029311"/>
                  </a:lnTo>
                  <a:lnTo>
                    <a:pt x="83541" y="1021376"/>
                  </a:lnTo>
                  <a:lnTo>
                    <a:pt x="89259" y="1014075"/>
                  </a:lnTo>
                  <a:lnTo>
                    <a:pt x="95294" y="1006457"/>
                  </a:lnTo>
                  <a:lnTo>
                    <a:pt x="101012" y="999791"/>
                  </a:lnTo>
                  <a:lnTo>
                    <a:pt x="107047" y="993443"/>
                  </a:lnTo>
                  <a:lnTo>
                    <a:pt x="113083" y="987095"/>
                  </a:lnTo>
                  <a:lnTo>
                    <a:pt x="118800" y="981699"/>
                  </a:lnTo>
                  <a:lnTo>
                    <a:pt x="124836" y="975985"/>
                  </a:lnTo>
                  <a:lnTo>
                    <a:pt x="130871" y="970906"/>
                  </a:lnTo>
                  <a:lnTo>
                    <a:pt x="136906" y="966145"/>
                  </a:lnTo>
                  <a:lnTo>
                    <a:pt x="142624" y="962019"/>
                  </a:lnTo>
                  <a:lnTo>
                    <a:pt x="148659" y="957575"/>
                  </a:lnTo>
                  <a:lnTo>
                    <a:pt x="154694" y="953766"/>
                  </a:lnTo>
                  <a:lnTo>
                    <a:pt x="165812" y="947100"/>
                  </a:lnTo>
                  <a:lnTo>
                    <a:pt x="176612" y="941387"/>
                  </a:lnTo>
                  <a:close/>
                  <a:moveTo>
                    <a:pt x="1531981" y="658812"/>
                  </a:moveTo>
                  <a:lnTo>
                    <a:pt x="1531981" y="659130"/>
                  </a:lnTo>
                  <a:lnTo>
                    <a:pt x="1532299" y="658812"/>
                  </a:lnTo>
                  <a:lnTo>
                    <a:pt x="1532934" y="669616"/>
                  </a:lnTo>
                  <a:lnTo>
                    <a:pt x="1534523" y="682009"/>
                  </a:lnTo>
                  <a:lnTo>
                    <a:pt x="1536430" y="695673"/>
                  </a:lnTo>
                  <a:lnTo>
                    <a:pt x="1538654" y="711244"/>
                  </a:lnTo>
                  <a:lnTo>
                    <a:pt x="1541514" y="728085"/>
                  </a:lnTo>
                  <a:lnTo>
                    <a:pt x="1545327" y="746198"/>
                  </a:lnTo>
                  <a:lnTo>
                    <a:pt x="1549458" y="765900"/>
                  </a:lnTo>
                  <a:lnTo>
                    <a:pt x="1554543" y="786873"/>
                  </a:lnTo>
                  <a:lnTo>
                    <a:pt x="1560263" y="808799"/>
                  </a:lnTo>
                  <a:lnTo>
                    <a:pt x="1566936" y="831678"/>
                  </a:lnTo>
                  <a:lnTo>
                    <a:pt x="1574562" y="855828"/>
                  </a:lnTo>
                  <a:lnTo>
                    <a:pt x="1583142" y="881250"/>
                  </a:lnTo>
                  <a:lnTo>
                    <a:pt x="1592993" y="907307"/>
                  </a:lnTo>
                  <a:lnTo>
                    <a:pt x="1604115" y="934000"/>
                  </a:lnTo>
                  <a:lnTo>
                    <a:pt x="1615872" y="961963"/>
                  </a:lnTo>
                  <a:lnTo>
                    <a:pt x="1629218" y="990245"/>
                  </a:lnTo>
                  <a:lnTo>
                    <a:pt x="1633667" y="953066"/>
                  </a:lnTo>
                  <a:lnTo>
                    <a:pt x="1638752" y="917476"/>
                  </a:lnTo>
                  <a:lnTo>
                    <a:pt x="1643518" y="884745"/>
                  </a:lnTo>
                  <a:lnTo>
                    <a:pt x="1648285" y="855193"/>
                  </a:lnTo>
                  <a:lnTo>
                    <a:pt x="1652733" y="830089"/>
                  </a:lnTo>
                  <a:lnTo>
                    <a:pt x="1656547" y="809752"/>
                  </a:lnTo>
                  <a:lnTo>
                    <a:pt x="1660678" y="788779"/>
                  </a:lnTo>
                  <a:lnTo>
                    <a:pt x="1633350" y="725225"/>
                  </a:lnTo>
                  <a:lnTo>
                    <a:pt x="1677202" y="683280"/>
                  </a:lnTo>
                  <a:lnTo>
                    <a:pt x="1708661" y="683280"/>
                  </a:lnTo>
                  <a:lnTo>
                    <a:pt x="1752831" y="725225"/>
                  </a:lnTo>
                  <a:lnTo>
                    <a:pt x="1725503" y="788779"/>
                  </a:lnTo>
                  <a:lnTo>
                    <a:pt x="1729634" y="809752"/>
                  </a:lnTo>
                  <a:lnTo>
                    <a:pt x="1737578" y="855193"/>
                  </a:lnTo>
                  <a:lnTo>
                    <a:pt x="1742344" y="884745"/>
                  </a:lnTo>
                  <a:lnTo>
                    <a:pt x="1747111" y="917476"/>
                  </a:lnTo>
                  <a:lnTo>
                    <a:pt x="1752513" y="953066"/>
                  </a:lnTo>
                  <a:lnTo>
                    <a:pt x="1756962" y="990245"/>
                  </a:lnTo>
                  <a:lnTo>
                    <a:pt x="1770308" y="961963"/>
                  </a:lnTo>
                  <a:lnTo>
                    <a:pt x="1782066" y="934000"/>
                  </a:lnTo>
                  <a:lnTo>
                    <a:pt x="1792870" y="907307"/>
                  </a:lnTo>
                  <a:lnTo>
                    <a:pt x="1802720" y="881250"/>
                  </a:lnTo>
                  <a:lnTo>
                    <a:pt x="1811618" y="855828"/>
                  </a:lnTo>
                  <a:lnTo>
                    <a:pt x="1818927" y="831678"/>
                  </a:lnTo>
                  <a:lnTo>
                    <a:pt x="1825600" y="808799"/>
                  </a:lnTo>
                  <a:lnTo>
                    <a:pt x="1831638" y="786873"/>
                  </a:lnTo>
                  <a:lnTo>
                    <a:pt x="1836404" y="765900"/>
                  </a:lnTo>
                  <a:lnTo>
                    <a:pt x="1840853" y="746198"/>
                  </a:lnTo>
                  <a:lnTo>
                    <a:pt x="1844348" y="728085"/>
                  </a:lnTo>
                  <a:lnTo>
                    <a:pt x="1847208" y="711244"/>
                  </a:lnTo>
                  <a:lnTo>
                    <a:pt x="1849750" y="695673"/>
                  </a:lnTo>
                  <a:lnTo>
                    <a:pt x="1851657" y="682009"/>
                  </a:lnTo>
                  <a:lnTo>
                    <a:pt x="1852928" y="669616"/>
                  </a:lnTo>
                  <a:lnTo>
                    <a:pt x="1853881" y="658812"/>
                  </a:lnTo>
                  <a:lnTo>
                    <a:pt x="1854199" y="659130"/>
                  </a:lnTo>
                  <a:lnTo>
                    <a:pt x="1854199" y="658812"/>
                  </a:lnTo>
                  <a:lnTo>
                    <a:pt x="1871359" y="662943"/>
                  </a:lnTo>
                  <a:lnTo>
                    <a:pt x="1889154" y="667392"/>
                  </a:lnTo>
                  <a:lnTo>
                    <a:pt x="1908220" y="673111"/>
                  </a:lnTo>
                  <a:lnTo>
                    <a:pt x="1927922" y="679467"/>
                  </a:lnTo>
                  <a:lnTo>
                    <a:pt x="1946988" y="684869"/>
                  </a:lnTo>
                  <a:lnTo>
                    <a:pt x="1964465" y="690271"/>
                  </a:lnTo>
                  <a:lnTo>
                    <a:pt x="1980354" y="695355"/>
                  </a:lnTo>
                  <a:lnTo>
                    <a:pt x="1994971" y="700122"/>
                  </a:lnTo>
                  <a:lnTo>
                    <a:pt x="2008000" y="704888"/>
                  </a:lnTo>
                  <a:lnTo>
                    <a:pt x="2019757" y="709337"/>
                  </a:lnTo>
                  <a:lnTo>
                    <a:pt x="2030243" y="713786"/>
                  </a:lnTo>
                  <a:lnTo>
                    <a:pt x="2039459" y="717917"/>
                  </a:lnTo>
                  <a:lnTo>
                    <a:pt x="2047721" y="722048"/>
                  </a:lnTo>
                  <a:lnTo>
                    <a:pt x="2054712" y="725861"/>
                  </a:lnTo>
                  <a:lnTo>
                    <a:pt x="2060749" y="729674"/>
                  </a:lnTo>
                  <a:lnTo>
                    <a:pt x="2065834" y="733170"/>
                  </a:lnTo>
                  <a:lnTo>
                    <a:pt x="2070282" y="736665"/>
                  </a:lnTo>
                  <a:lnTo>
                    <a:pt x="2073778" y="739843"/>
                  </a:lnTo>
                  <a:lnTo>
                    <a:pt x="2076638" y="743021"/>
                  </a:lnTo>
                  <a:lnTo>
                    <a:pt x="2078862" y="746198"/>
                  </a:lnTo>
                  <a:lnTo>
                    <a:pt x="2084264" y="751600"/>
                  </a:lnTo>
                  <a:lnTo>
                    <a:pt x="2089348" y="757002"/>
                  </a:lnTo>
                  <a:lnTo>
                    <a:pt x="2093797" y="763040"/>
                  </a:lnTo>
                  <a:lnTo>
                    <a:pt x="2097928" y="769395"/>
                  </a:lnTo>
                  <a:lnTo>
                    <a:pt x="2100788" y="774480"/>
                  </a:lnTo>
                  <a:lnTo>
                    <a:pt x="2109368" y="788779"/>
                  </a:lnTo>
                  <a:lnTo>
                    <a:pt x="2139238" y="838033"/>
                  </a:lnTo>
                  <a:lnTo>
                    <a:pt x="2158940" y="870446"/>
                  </a:lnTo>
                  <a:lnTo>
                    <a:pt x="2180866" y="905400"/>
                  </a:lnTo>
                  <a:lnTo>
                    <a:pt x="2203428" y="941626"/>
                  </a:lnTo>
                  <a:lnTo>
                    <a:pt x="2226942" y="977216"/>
                  </a:lnTo>
                  <a:lnTo>
                    <a:pt x="2242196" y="999778"/>
                  </a:lnTo>
                  <a:lnTo>
                    <a:pt x="2256495" y="1021068"/>
                  </a:lnTo>
                  <a:lnTo>
                    <a:pt x="2280963" y="997553"/>
                  </a:lnTo>
                  <a:lnTo>
                    <a:pt x="2305749" y="972450"/>
                  </a:lnTo>
                  <a:lnTo>
                    <a:pt x="2326086" y="951159"/>
                  </a:lnTo>
                  <a:lnTo>
                    <a:pt x="2345470" y="930186"/>
                  </a:lnTo>
                  <a:lnTo>
                    <a:pt x="2380107" y="892372"/>
                  </a:lnTo>
                  <a:lnTo>
                    <a:pt x="2405529" y="864090"/>
                  </a:lnTo>
                  <a:lnTo>
                    <a:pt x="2417286" y="850109"/>
                  </a:lnTo>
                  <a:lnTo>
                    <a:pt x="2417922" y="849791"/>
                  </a:lnTo>
                  <a:lnTo>
                    <a:pt x="2421735" y="845660"/>
                  </a:lnTo>
                  <a:lnTo>
                    <a:pt x="2425548" y="841847"/>
                  </a:lnTo>
                  <a:lnTo>
                    <a:pt x="2429679" y="838033"/>
                  </a:lnTo>
                  <a:lnTo>
                    <a:pt x="2433493" y="834856"/>
                  </a:lnTo>
                  <a:lnTo>
                    <a:pt x="2437941" y="831678"/>
                  </a:lnTo>
                  <a:lnTo>
                    <a:pt x="2442072" y="828818"/>
                  </a:lnTo>
                  <a:lnTo>
                    <a:pt x="2446521" y="826276"/>
                  </a:lnTo>
                  <a:lnTo>
                    <a:pt x="2451605" y="823734"/>
                  </a:lnTo>
                  <a:lnTo>
                    <a:pt x="2456054" y="821509"/>
                  </a:lnTo>
                  <a:lnTo>
                    <a:pt x="2460821" y="819603"/>
                  </a:lnTo>
                  <a:lnTo>
                    <a:pt x="2465587" y="818014"/>
                  </a:lnTo>
                  <a:lnTo>
                    <a:pt x="2470672" y="816425"/>
                  </a:lnTo>
                  <a:lnTo>
                    <a:pt x="2475756" y="815154"/>
                  </a:lnTo>
                  <a:lnTo>
                    <a:pt x="2480522" y="814201"/>
                  </a:lnTo>
                  <a:lnTo>
                    <a:pt x="2485607" y="813565"/>
                  </a:lnTo>
                  <a:lnTo>
                    <a:pt x="2491009" y="812930"/>
                  </a:lnTo>
                  <a:lnTo>
                    <a:pt x="2495775" y="812930"/>
                  </a:lnTo>
                  <a:lnTo>
                    <a:pt x="2500860" y="812930"/>
                  </a:lnTo>
                  <a:lnTo>
                    <a:pt x="2506262" y="812930"/>
                  </a:lnTo>
                  <a:lnTo>
                    <a:pt x="2511346" y="813565"/>
                  </a:lnTo>
                  <a:lnTo>
                    <a:pt x="2516113" y="814201"/>
                  </a:lnTo>
                  <a:lnTo>
                    <a:pt x="2521515" y="815154"/>
                  </a:lnTo>
                  <a:lnTo>
                    <a:pt x="2526281" y="816425"/>
                  </a:lnTo>
                  <a:lnTo>
                    <a:pt x="2531366" y="817696"/>
                  </a:lnTo>
                  <a:lnTo>
                    <a:pt x="2536132" y="819603"/>
                  </a:lnTo>
                  <a:lnTo>
                    <a:pt x="2541216" y="821509"/>
                  </a:lnTo>
                  <a:lnTo>
                    <a:pt x="2545983" y="823734"/>
                  </a:lnTo>
                  <a:lnTo>
                    <a:pt x="2550432" y="826276"/>
                  </a:lnTo>
                  <a:lnTo>
                    <a:pt x="2555198" y="828818"/>
                  </a:lnTo>
                  <a:lnTo>
                    <a:pt x="2559647" y="831678"/>
                  </a:lnTo>
                  <a:lnTo>
                    <a:pt x="2563778" y="835174"/>
                  </a:lnTo>
                  <a:lnTo>
                    <a:pt x="2568227" y="838351"/>
                  </a:lnTo>
                  <a:lnTo>
                    <a:pt x="2572358" y="842164"/>
                  </a:lnTo>
                  <a:lnTo>
                    <a:pt x="2576171" y="845978"/>
                  </a:lnTo>
                  <a:lnTo>
                    <a:pt x="2579666" y="850109"/>
                  </a:lnTo>
                  <a:lnTo>
                    <a:pt x="2583162" y="854240"/>
                  </a:lnTo>
                  <a:lnTo>
                    <a:pt x="2586022" y="858688"/>
                  </a:lnTo>
                  <a:lnTo>
                    <a:pt x="2589200" y="863137"/>
                  </a:lnTo>
                  <a:lnTo>
                    <a:pt x="2591742" y="867586"/>
                  </a:lnTo>
                  <a:lnTo>
                    <a:pt x="2593966" y="872035"/>
                  </a:lnTo>
                  <a:lnTo>
                    <a:pt x="2596190" y="876801"/>
                  </a:lnTo>
                  <a:lnTo>
                    <a:pt x="2598097" y="881250"/>
                  </a:lnTo>
                  <a:lnTo>
                    <a:pt x="2600004" y="886334"/>
                  </a:lnTo>
                  <a:lnTo>
                    <a:pt x="2601275" y="891419"/>
                  </a:lnTo>
                  <a:lnTo>
                    <a:pt x="2602546" y="896185"/>
                  </a:lnTo>
                  <a:lnTo>
                    <a:pt x="2603499" y="901269"/>
                  </a:lnTo>
                  <a:lnTo>
                    <a:pt x="2604452" y="906036"/>
                  </a:lnTo>
                  <a:lnTo>
                    <a:pt x="2604770" y="911438"/>
                  </a:lnTo>
                  <a:lnTo>
                    <a:pt x="2605088" y="916522"/>
                  </a:lnTo>
                  <a:lnTo>
                    <a:pt x="2605088" y="921289"/>
                  </a:lnTo>
                  <a:lnTo>
                    <a:pt x="2604770" y="926691"/>
                  </a:lnTo>
                  <a:lnTo>
                    <a:pt x="2604452" y="931775"/>
                  </a:lnTo>
                  <a:lnTo>
                    <a:pt x="2603499" y="936542"/>
                  </a:lnTo>
                  <a:lnTo>
                    <a:pt x="2602546" y="941944"/>
                  </a:lnTo>
                  <a:lnTo>
                    <a:pt x="2601275" y="947028"/>
                  </a:lnTo>
                  <a:lnTo>
                    <a:pt x="2600004" y="951795"/>
                  </a:lnTo>
                  <a:lnTo>
                    <a:pt x="2598415" y="956879"/>
                  </a:lnTo>
                  <a:lnTo>
                    <a:pt x="2596190" y="961646"/>
                  </a:lnTo>
                  <a:lnTo>
                    <a:pt x="2593966" y="966412"/>
                  </a:lnTo>
                  <a:lnTo>
                    <a:pt x="2591742" y="970861"/>
                  </a:lnTo>
                  <a:lnTo>
                    <a:pt x="2588564" y="975627"/>
                  </a:lnTo>
                  <a:lnTo>
                    <a:pt x="2585704" y="980076"/>
                  </a:lnTo>
                  <a:lnTo>
                    <a:pt x="2582844" y="984207"/>
                  </a:lnTo>
                  <a:lnTo>
                    <a:pt x="2579349" y="988656"/>
                  </a:lnTo>
                  <a:lnTo>
                    <a:pt x="2566638" y="1003273"/>
                  </a:lnTo>
                  <a:lnTo>
                    <a:pt x="2534543" y="1039181"/>
                  </a:lnTo>
                  <a:lnTo>
                    <a:pt x="2512935" y="1063014"/>
                  </a:lnTo>
                  <a:lnTo>
                    <a:pt x="2488784" y="1089071"/>
                  </a:lnTo>
                  <a:lnTo>
                    <a:pt x="2463045" y="1116399"/>
                  </a:lnTo>
                  <a:lnTo>
                    <a:pt x="2436352" y="1143409"/>
                  </a:lnTo>
                  <a:lnTo>
                    <a:pt x="2417922" y="1161204"/>
                  </a:lnTo>
                  <a:lnTo>
                    <a:pt x="2400127" y="1178682"/>
                  </a:lnTo>
                  <a:lnTo>
                    <a:pt x="2382332" y="1195206"/>
                  </a:lnTo>
                  <a:lnTo>
                    <a:pt x="2364537" y="1210776"/>
                  </a:lnTo>
                  <a:lnTo>
                    <a:pt x="2354050" y="1219038"/>
                  </a:lnTo>
                  <a:lnTo>
                    <a:pt x="2343882" y="1226983"/>
                  </a:lnTo>
                  <a:lnTo>
                    <a:pt x="2333395" y="1234927"/>
                  </a:lnTo>
                  <a:lnTo>
                    <a:pt x="2322591" y="1241918"/>
                  </a:lnTo>
                  <a:lnTo>
                    <a:pt x="2316236" y="1246049"/>
                  </a:lnTo>
                  <a:lnTo>
                    <a:pt x="2309562" y="1249862"/>
                  </a:lnTo>
                  <a:lnTo>
                    <a:pt x="2301936" y="1253357"/>
                  </a:lnTo>
                  <a:lnTo>
                    <a:pt x="2294310" y="1257171"/>
                  </a:lnTo>
                  <a:lnTo>
                    <a:pt x="2284141" y="1260984"/>
                  </a:lnTo>
                  <a:lnTo>
                    <a:pt x="2279057" y="1262891"/>
                  </a:lnTo>
                  <a:lnTo>
                    <a:pt x="2272701" y="1264797"/>
                  </a:lnTo>
                  <a:lnTo>
                    <a:pt x="2266346" y="1266068"/>
                  </a:lnTo>
                  <a:lnTo>
                    <a:pt x="2258720" y="1267339"/>
                  </a:lnTo>
                  <a:lnTo>
                    <a:pt x="2250775" y="1267975"/>
                  </a:lnTo>
                  <a:lnTo>
                    <a:pt x="2241242" y="1268610"/>
                  </a:lnTo>
                  <a:lnTo>
                    <a:pt x="2233934" y="1268293"/>
                  </a:lnTo>
                  <a:lnTo>
                    <a:pt x="2226307" y="1267657"/>
                  </a:lnTo>
                  <a:lnTo>
                    <a:pt x="2217727" y="1266068"/>
                  </a:lnTo>
                  <a:lnTo>
                    <a:pt x="2209148" y="1263844"/>
                  </a:lnTo>
                  <a:lnTo>
                    <a:pt x="2198979" y="1260666"/>
                  </a:lnTo>
                  <a:lnTo>
                    <a:pt x="2190717" y="1257171"/>
                  </a:lnTo>
                  <a:lnTo>
                    <a:pt x="2184044" y="1253357"/>
                  </a:lnTo>
                  <a:lnTo>
                    <a:pt x="2178324" y="1250180"/>
                  </a:lnTo>
                  <a:lnTo>
                    <a:pt x="2172922" y="1246684"/>
                  </a:lnTo>
                  <a:lnTo>
                    <a:pt x="2168473" y="1243824"/>
                  </a:lnTo>
                  <a:lnTo>
                    <a:pt x="2160846" y="1237787"/>
                  </a:lnTo>
                  <a:lnTo>
                    <a:pt x="2154491" y="1232067"/>
                  </a:lnTo>
                  <a:lnTo>
                    <a:pt x="2148454" y="1226347"/>
                  </a:lnTo>
                  <a:lnTo>
                    <a:pt x="2137967" y="1215225"/>
                  </a:lnTo>
                  <a:lnTo>
                    <a:pt x="2128116" y="1204103"/>
                  </a:lnTo>
                  <a:lnTo>
                    <a:pt x="2118265" y="1192028"/>
                  </a:lnTo>
                  <a:lnTo>
                    <a:pt x="2109050" y="1179953"/>
                  </a:lnTo>
                  <a:lnTo>
                    <a:pt x="2098882" y="1166924"/>
                  </a:lnTo>
                  <a:lnTo>
                    <a:pt x="2078862" y="1138961"/>
                  </a:lnTo>
                  <a:lnTo>
                    <a:pt x="2058525" y="1108773"/>
                  </a:lnTo>
                  <a:lnTo>
                    <a:pt x="2037552" y="1077313"/>
                  </a:lnTo>
                  <a:lnTo>
                    <a:pt x="2017215" y="1045219"/>
                  </a:lnTo>
                  <a:lnTo>
                    <a:pt x="2012766" y="1038546"/>
                  </a:lnTo>
                  <a:lnTo>
                    <a:pt x="2012766" y="1409700"/>
                  </a:lnTo>
                  <a:lnTo>
                    <a:pt x="1373096" y="1409700"/>
                  </a:lnTo>
                  <a:lnTo>
                    <a:pt x="1373096" y="1002002"/>
                  </a:lnTo>
                  <a:lnTo>
                    <a:pt x="1372779" y="1002002"/>
                  </a:lnTo>
                  <a:lnTo>
                    <a:pt x="1371190" y="1003591"/>
                  </a:lnTo>
                  <a:lnTo>
                    <a:pt x="1369283" y="1005815"/>
                  </a:lnTo>
                  <a:lnTo>
                    <a:pt x="1367694" y="1009311"/>
                  </a:lnTo>
                  <a:lnTo>
                    <a:pt x="1365470" y="1013124"/>
                  </a:lnTo>
                  <a:lnTo>
                    <a:pt x="1363246" y="1018526"/>
                  </a:lnTo>
                  <a:lnTo>
                    <a:pt x="1361339" y="1024882"/>
                  </a:lnTo>
                  <a:lnTo>
                    <a:pt x="1356572" y="1039181"/>
                  </a:lnTo>
                  <a:lnTo>
                    <a:pt x="1351806" y="1056658"/>
                  </a:lnTo>
                  <a:lnTo>
                    <a:pt x="1347039" y="1077313"/>
                  </a:lnTo>
                  <a:lnTo>
                    <a:pt x="1342273" y="1099557"/>
                  </a:lnTo>
                  <a:lnTo>
                    <a:pt x="1337506" y="1124025"/>
                  </a:lnTo>
                  <a:lnTo>
                    <a:pt x="1332740" y="1149765"/>
                  </a:lnTo>
                  <a:lnTo>
                    <a:pt x="1328291" y="1176775"/>
                  </a:lnTo>
                  <a:lnTo>
                    <a:pt x="1324160" y="1204421"/>
                  </a:lnTo>
                  <a:lnTo>
                    <a:pt x="1320029" y="1232702"/>
                  </a:lnTo>
                  <a:lnTo>
                    <a:pt x="1316534" y="1260984"/>
                  </a:lnTo>
                  <a:lnTo>
                    <a:pt x="1313674" y="1288948"/>
                  </a:lnTo>
                  <a:lnTo>
                    <a:pt x="1311449" y="1316276"/>
                  </a:lnTo>
                  <a:lnTo>
                    <a:pt x="1309543" y="1342333"/>
                  </a:lnTo>
                  <a:lnTo>
                    <a:pt x="1308589" y="1375699"/>
                  </a:lnTo>
                  <a:lnTo>
                    <a:pt x="1307636" y="1409700"/>
                  </a:lnTo>
                  <a:lnTo>
                    <a:pt x="1106488" y="1409700"/>
                  </a:lnTo>
                  <a:lnTo>
                    <a:pt x="1106488" y="1388409"/>
                  </a:lnTo>
                  <a:lnTo>
                    <a:pt x="1106488" y="1368072"/>
                  </a:lnTo>
                  <a:lnTo>
                    <a:pt x="1107441" y="1348688"/>
                  </a:lnTo>
                  <a:lnTo>
                    <a:pt x="1108077" y="1330893"/>
                  </a:lnTo>
                  <a:lnTo>
                    <a:pt x="1111255" y="1293396"/>
                  </a:lnTo>
                  <a:lnTo>
                    <a:pt x="1114750" y="1257171"/>
                  </a:lnTo>
                  <a:lnTo>
                    <a:pt x="1118563" y="1222534"/>
                  </a:lnTo>
                  <a:lnTo>
                    <a:pt x="1122694" y="1189486"/>
                  </a:lnTo>
                  <a:lnTo>
                    <a:pt x="1127143" y="1158345"/>
                  </a:lnTo>
                  <a:lnTo>
                    <a:pt x="1131592" y="1128156"/>
                  </a:lnTo>
                  <a:lnTo>
                    <a:pt x="1136358" y="1099875"/>
                  </a:lnTo>
                  <a:lnTo>
                    <a:pt x="1141125" y="1072865"/>
                  </a:lnTo>
                  <a:lnTo>
                    <a:pt x="1146209" y="1047125"/>
                  </a:lnTo>
                  <a:lnTo>
                    <a:pt x="1151929" y="1022975"/>
                  </a:lnTo>
                  <a:lnTo>
                    <a:pt x="1157013" y="999778"/>
                  </a:lnTo>
                  <a:lnTo>
                    <a:pt x="1162733" y="978170"/>
                  </a:lnTo>
                  <a:lnTo>
                    <a:pt x="1168135" y="957832"/>
                  </a:lnTo>
                  <a:lnTo>
                    <a:pt x="1174173" y="938448"/>
                  </a:lnTo>
                  <a:lnTo>
                    <a:pt x="1179893" y="920653"/>
                  </a:lnTo>
                  <a:lnTo>
                    <a:pt x="1185295" y="903812"/>
                  </a:lnTo>
                  <a:lnTo>
                    <a:pt x="1191332" y="887923"/>
                  </a:lnTo>
                  <a:lnTo>
                    <a:pt x="1197052" y="873306"/>
                  </a:lnTo>
                  <a:lnTo>
                    <a:pt x="1202454" y="859959"/>
                  </a:lnTo>
                  <a:lnTo>
                    <a:pt x="1208174" y="847567"/>
                  </a:lnTo>
                  <a:lnTo>
                    <a:pt x="1213258" y="835809"/>
                  </a:lnTo>
                  <a:lnTo>
                    <a:pt x="1218343" y="825005"/>
                  </a:lnTo>
                  <a:lnTo>
                    <a:pt x="1223745" y="815472"/>
                  </a:lnTo>
                  <a:lnTo>
                    <a:pt x="1228511" y="806892"/>
                  </a:lnTo>
                  <a:lnTo>
                    <a:pt x="1233278" y="798948"/>
                  </a:lnTo>
                  <a:lnTo>
                    <a:pt x="1237727" y="791957"/>
                  </a:lnTo>
                  <a:lnTo>
                    <a:pt x="1245989" y="780199"/>
                  </a:lnTo>
                  <a:lnTo>
                    <a:pt x="1252980" y="771302"/>
                  </a:lnTo>
                  <a:lnTo>
                    <a:pt x="1258700" y="764947"/>
                  </a:lnTo>
                  <a:lnTo>
                    <a:pt x="1269186" y="759545"/>
                  </a:lnTo>
                  <a:lnTo>
                    <a:pt x="1280308" y="754142"/>
                  </a:lnTo>
                  <a:lnTo>
                    <a:pt x="1292383" y="748105"/>
                  </a:lnTo>
                  <a:lnTo>
                    <a:pt x="1304776" y="742703"/>
                  </a:lnTo>
                  <a:lnTo>
                    <a:pt x="1331469" y="731263"/>
                  </a:lnTo>
                  <a:lnTo>
                    <a:pt x="1359750" y="720141"/>
                  </a:lnTo>
                  <a:lnTo>
                    <a:pt x="1388349" y="709973"/>
                  </a:lnTo>
                  <a:lnTo>
                    <a:pt x="1416949" y="699486"/>
                  </a:lnTo>
                  <a:lnTo>
                    <a:pt x="1444595" y="690271"/>
                  </a:lnTo>
                  <a:lnTo>
                    <a:pt x="1470652" y="681691"/>
                  </a:lnTo>
                  <a:lnTo>
                    <a:pt x="1477325" y="677878"/>
                  </a:lnTo>
                  <a:lnTo>
                    <a:pt x="1484316" y="674065"/>
                  </a:lnTo>
                  <a:lnTo>
                    <a:pt x="1491624" y="671205"/>
                  </a:lnTo>
                  <a:lnTo>
                    <a:pt x="1499569" y="668027"/>
                  </a:lnTo>
                  <a:lnTo>
                    <a:pt x="1507513" y="665167"/>
                  </a:lnTo>
                  <a:lnTo>
                    <a:pt x="1515139" y="662943"/>
                  </a:lnTo>
                  <a:lnTo>
                    <a:pt x="1523401" y="660718"/>
                  </a:lnTo>
                  <a:lnTo>
                    <a:pt x="1531981" y="658812"/>
                  </a:lnTo>
                  <a:close/>
                  <a:moveTo>
                    <a:pt x="3016555" y="246062"/>
                  </a:moveTo>
                  <a:lnTo>
                    <a:pt x="3026093" y="246062"/>
                  </a:lnTo>
                  <a:lnTo>
                    <a:pt x="3039447" y="247014"/>
                  </a:lnTo>
                  <a:lnTo>
                    <a:pt x="3052165" y="248600"/>
                  </a:lnTo>
                  <a:lnTo>
                    <a:pt x="3064883" y="250822"/>
                  </a:lnTo>
                  <a:lnTo>
                    <a:pt x="3076965" y="253360"/>
                  </a:lnTo>
                  <a:lnTo>
                    <a:pt x="3089047" y="256851"/>
                  </a:lnTo>
                  <a:lnTo>
                    <a:pt x="3100493" y="260976"/>
                  </a:lnTo>
                  <a:lnTo>
                    <a:pt x="3111303" y="265736"/>
                  </a:lnTo>
                  <a:lnTo>
                    <a:pt x="3122113" y="270496"/>
                  </a:lnTo>
                  <a:lnTo>
                    <a:pt x="3132605" y="276526"/>
                  </a:lnTo>
                  <a:lnTo>
                    <a:pt x="3142462" y="282872"/>
                  </a:lnTo>
                  <a:lnTo>
                    <a:pt x="3152318" y="289536"/>
                  </a:lnTo>
                  <a:lnTo>
                    <a:pt x="3161539" y="296518"/>
                  </a:lnTo>
                  <a:lnTo>
                    <a:pt x="3170123" y="304451"/>
                  </a:lnTo>
                  <a:lnTo>
                    <a:pt x="3178708" y="312384"/>
                  </a:lnTo>
                  <a:lnTo>
                    <a:pt x="3186339" y="320952"/>
                  </a:lnTo>
                  <a:lnTo>
                    <a:pt x="3194287" y="330472"/>
                  </a:lnTo>
                  <a:lnTo>
                    <a:pt x="3201282" y="339675"/>
                  </a:lnTo>
                  <a:lnTo>
                    <a:pt x="3207959" y="349512"/>
                  </a:lnTo>
                  <a:lnTo>
                    <a:pt x="3214318" y="359984"/>
                  </a:lnTo>
                  <a:lnTo>
                    <a:pt x="3220041" y="370456"/>
                  </a:lnTo>
                  <a:lnTo>
                    <a:pt x="3225128" y="381563"/>
                  </a:lnTo>
                  <a:lnTo>
                    <a:pt x="3229898" y="392669"/>
                  </a:lnTo>
                  <a:lnTo>
                    <a:pt x="3234349" y="404093"/>
                  </a:lnTo>
                  <a:lnTo>
                    <a:pt x="3238482" y="416152"/>
                  </a:lnTo>
                  <a:lnTo>
                    <a:pt x="3241980" y="428528"/>
                  </a:lnTo>
                  <a:lnTo>
                    <a:pt x="3244523" y="440586"/>
                  </a:lnTo>
                  <a:lnTo>
                    <a:pt x="3247067" y="453280"/>
                  </a:lnTo>
                  <a:lnTo>
                    <a:pt x="3248974" y="466290"/>
                  </a:lnTo>
                  <a:lnTo>
                    <a:pt x="3249928" y="479301"/>
                  </a:lnTo>
                  <a:lnTo>
                    <a:pt x="3251200" y="492629"/>
                  </a:lnTo>
                  <a:lnTo>
                    <a:pt x="3251200" y="505957"/>
                  </a:lnTo>
                  <a:lnTo>
                    <a:pt x="3251200" y="519602"/>
                  </a:lnTo>
                  <a:lnTo>
                    <a:pt x="3249292" y="530709"/>
                  </a:lnTo>
                  <a:lnTo>
                    <a:pt x="3247385" y="541498"/>
                  </a:lnTo>
                  <a:lnTo>
                    <a:pt x="3245159" y="551970"/>
                  </a:lnTo>
                  <a:lnTo>
                    <a:pt x="3242933" y="562442"/>
                  </a:lnTo>
                  <a:lnTo>
                    <a:pt x="3240390" y="572914"/>
                  </a:lnTo>
                  <a:lnTo>
                    <a:pt x="3237846" y="582751"/>
                  </a:lnTo>
                  <a:lnTo>
                    <a:pt x="3231805" y="602426"/>
                  </a:lnTo>
                  <a:lnTo>
                    <a:pt x="3225446" y="621148"/>
                  </a:lnTo>
                  <a:lnTo>
                    <a:pt x="3218133" y="639236"/>
                  </a:lnTo>
                  <a:lnTo>
                    <a:pt x="3210503" y="656690"/>
                  </a:lnTo>
                  <a:lnTo>
                    <a:pt x="3201918" y="673508"/>
                  </a:lnTo>
                  <a:lnTo>
                    <a:pt x="3193016" y="689057"/>
                  </a:lnTo>
                  <a:lnTo>
                    <a:pt x="3183795" y="704289"/>
                  </a:lnTo>
                  <a:lnTo>
                    <a:pt x="3174257" y="718252"/>
                  </a:lnTo>
                  <a:lnTo>
                    <a:pt x="3164082" y="732215"/>
                  </a:lnTo>
                  <a:lnTo>
                    <a:pt x="3153590" y="745225"/>
                  </a:lnTo>
                  <a:lnTo>
                    <a:pt x="3142780" y="756966"/>
                  </a:lnTo>
                  <a:lnTo>
                    <a:pt x="3131652" y="768390"/>
                  </a:lnTo>
                  <a:lnTo>
                    <a:pt x="3120523" y="778862"/>
                  </a:lnTo>
                  <a:lnTo>
                    <a:pt x="3109077" y="788700"/>
                  </a:lnTo>
                  <a:lnTo>
                    <a:pt x="3097631" y="797902"/>
                  </a:lnTo>
                  <a:lnTo>
                    <a:pt x="3085867" y="806153"/>
                  </a:lnTo>
                  <a:lnTo>
                    <a:pt x="3074103" y="813452"/>
                  </a:lnTo>
                  <a:lnTo>
                    <a:pt x="3062339" y="820116"/>
                  </a:lnTo>
                  <a:lnTo>
                    <a:pt x="3050575" y="826145"/>
                  </a:lnTo>
                  <a:lnTo>
                    <a:pt x="3038811" y="831222"/>
                  </a:lnTo>
                  <a:lnTo>
                    <a:pt x="3027365" y="835665"/>
                  </a:lnTo>
                  <a:lnTo>
                    <a:pt x="3015919" y="839473"/>
                  </a:lnTo>
                  <a:lnTo>
                    <a:pt x="3004472" y="842011"/>
                  </a:lnTo>
                  <a:lnTo>
                    <a:pt x="2993662" y="844233"/>
                  </a:lnTo>
                  <a:lnTo>
                    <a:pt x="2982852" y="845502"/>
                  </a:lnTo>
                  <a:lnTo>
                    <a:pt x="2972678" y="846137"/>
                  </a:lnTo>
                  <a:lnTo>
                    <a:pt x="2962503" y="845819"/>
                  </a:lnTo>
                  <a:lnTo>
                    <a:pt x="2952647" y="844550"/>
                  </a:lnTo>
                  <a:lnTo>
                    <a:pt x="2943427" y="842646"/>
                  </a:lnTo>
                  <a:lnTo>
                    <a:pt x="2937703" y="841059"/>
                  </a:lnTo>
                  <a:lnTo>
                    <a:pt x="2931662" y="839155"/>
                  </a:lnTo>
                  <a:lnTo>
                    <a:pt x="2925939" y="837251"/>
                  </a:lnTo>
                  <a:lnTo>
                    <a:pt x="2920534" y="835030"/>
                  </a:lnTo>
                  <a:lnTo>
                    <a:pt x="2914811" y="832492"/>
                  </a:lnTo>
                  <a:lnTo>
                    <a:pt x="2909724" y="829953"/>
                  </a:lnTo>
                  <a:lnTo>
                    <a:pt x="2904319" y="826780"/>
                  </a:lnTo>
                  <a:lnTo>
                    <a:pt x="2899550" y="823924"/>
                  </a:lnTo>
                  <a:lnTo>
                    <a:pt x="2894780" y="820433"/>
                  </a:lnTo>
                  <a:lnTo>
                    <a:pt x="2890329" y="817260"/>
                  </a:lnTo>
                  <a:lnTo>
                    <a:pt x="2885878" y="813452"/>
                  </a:lnTo>
                  <a:lnTo>
                    <a:pt x="2881427" y="809644"/>
                  </a:lnTo>
                  <a:lnTo>
                    <a:pt x="2873160" y="801710"/>
                  </a:lnTo>
                  <a:lnTo>
                    <a:pt x="2865529" y="793142"/>
                  </a:lnTo>
                  <a:lnTo>
                    <a:pt x="2857899" y="783622"/>
                  </a:lnTo>
                  <a:lnTo>
                    <a:pt x="2851222" y="773785"/>
                  </a:lnTo>
                  <a:lnTo>
                    <a:pt x="2845181" y="763630"/>
                  </a:lnTo>
                  <a:lnTo>
                    <a:pt x="2839458" y="752524"/>
                  </a:lnTo>
                  <a:lnTo>
                    <a:pt x="2834052" y="741417"/>
                  </a:lnTo>
                  <a:lnTo>
                    <a:pt x="2829283" y="729676"/>
                  </a:lnTo>
                  <a:lnTo>
                    <a:pt x="2825150" y="717300"/>
                  </a:lnTo>
                  <a:lnTo>
                    <a:pt x="2821017" y="704607"/>
                  </a:lnTo>
                  <a:lnTo>
                    <a:pt x="2817519" y="691913"/>
                  </a:lnTo>
                  <a:lnTo>
                    <a:pt x="2814340" y="678585"/>
                  </a:lnTo>
                  <a:lnTo>
                    <a:pt x="2811478" y="665257"/>
                  </a:lnTo>
                  <a:lnTo>
                    <a:pt x="2809253" y="651612"/>
                  </a:lnTo>
                  <a:lnTo>
                    <a:pt x="2807027" y="637967"/>
                  </a:lnTo>
                  <a:lnTo>
                    <a:pt x="2805119" y="623687"/>
                  </a:lnTo>
                  <a:lnTo>
                    <a:pt x="2803529" y="609724"/>
                  </a:lnTo>
                  <a:lnTo>
                    <a:pt x="2802576" y="595444"/>
                  </a:lnTo>
                  <a:lnTo>
                    <a:pt x="2801304" y="580847"/>
                  </a:lnTo>
                  <a:lnTo>
                    <a:pt x="2800986" y="566885"/>
                  </a:lnTo>
                  <a:lnTo>
                    <a:pt x="2800350" y="538325"/>
                  </a:lnTo>
                  <a:lnTo>
                    <a:pt x="2800350" y="509765"/>
                  </a:lnTo>
                  <a:lnTo>
                    <a:pt x="2800986" y="482157"/>
                  </a:lnTo>
                  <a:lnTo>
                    <a:pt x="2801622" y="468512"/>
                  </a:lnTo>
                  <a:lnTo>
                    <a:pt x="2803212" y="455501"/>
                  </a:lnTo>
                  <a:lnTo>
                    <a:pt x="2805437" y="442490"/>
                  </a:lnTo>
                  <a:lnTo>
                    <a:pt x="2807981" y="429797"/>
                  </a:lnTo>
                  <a:lnTo>
                    <a:pt x="2811478" y="417738"/>
                  </a:lnTo>
                  <a:lnTo>
                    <a:pt x="2815294" y="405680"/>
                  </a:lnTo>
                  <a:lnTo>
                    <a:pt x="2819109" y="394256"/>
                  </a:lnTo>
                  <a:lnTo>
                    <a:pt x="2824196" y="383149"/>
                  </a:lnTo>
                  <a:lnTo>
                    <a:pt x="2829283" y="372360"/>
                  </a:lnTo>
                  <a:lnTo>
                    <a:pt x="2835006" y="361888"/>
                  </a:lnTo>
                  <a:lnTo>
                    <a:pt x="2840729" y="351733"/>
                  </a:lnTo>
                  <a:lnTo>
                    <a:pt x="2847406" y="342213"/>
                  </a:lnTo>
                  <a:lnTo>
                    <a:pt x="2854083" y="333011"/>
                  </a:lnTo>
                  <a:lnTo>
                    <a:pt x="2861714" y="324125"/>
                  </a:lnTo>
                  <a:lnTo>
                    <a:pt x="2869027" y="315875"/>
                  </a:lnTo>
                  <a:lnTo>
                    <a:pt x="2876975" y="307624"/>
                  </a:lnTo>
                  <a:lnTo>
                    <a:pt x="2885242" y="300326"/>
                  </a:lnTo>
                  <a:lnTo>
                    <a:pt x="2893191" y="293344"/>
                  </a:lnTo>
                  <a:lnTo>
                    <a:pt x="2901775" y="286363"/>
                  </a:lnTo>
                  <a:lnTo>
                    <a:pt x="2910678" y="280651"/>
                  </a:lnTo>
                  <a:lnTo>
                    <a:pt x="2920216" y="274622"/>
                  </a:lnTo>
                  <a:lnTo>
                    <a:pt x="2929119" y="269544"/>
                  </a:lnTo>
                  <a:lnTo>
                    <a:pt x="2938657" y="265102"/>
                  </a:lnTo>
                  <a:lnTo>
                    <a:pt x="2947878" y="260976"/>
                  </a:lnTo>
                  <a:lnTo>
                    <a:pt x="2957734" y="257168"/>
                  </a:lnTo>
                  <a:lnTo>
                    <a:pt x="2967273" y="253995"/>
                  </a:lnTo>
                  <a:lnTo>
                    <a:pt x="2977129" y="251139"/>
                  </a:lnTo>
                  <a:lnTo>
                    <a:pt x="2986985" y="248918"/>
                  </a:lnTo>
                  <a:lnTo>
                    <a:pt x="2996842" y="247648"/>
                  </a:lnTo>
                  <a:lnTo>
                    <a:pt x="3006698" y="246379"/>
                  </a:lnTo>
                  <a:lnTo>
                    <a:pt x="3016555" y="246062"/>
                  </a:lnTo>
                  <a:close/>
                  <a:moveTo>
                    <a:pt x="336073" y="246062"/>
                  </a:moveTo>
                  <a:lnTo>
                    <a:pt x="345605" y="246062"/>
                  </a:lnTo>
                  <a:lnTo>
                    <a:pt x="355772" y="246379"/>
                  </a:lnTo>
                  <a:lnTo>
                    <a:pt x="365304" y="247648"/>
                  </a:lnTo>
                  <a:lnTo>
                    <a:pt x="375153" y="248918"/>
                  </a:lnTo>
                  <a:lnTo>
                    <a:pt x="385003" y="251139"/>
                  </a:lnTo>
                  <a:lnTo>
                    <a:pt x="394852" y="253995"/>
                  </a:lnTo>
                  <a:lnTo>
                    <a:pt x="404384" y="257168"/>
                  </a:lnTo>
                  <a:lnTo>
                    <a:pt x="414233" y="260976"/>
                  </a:lnTo>
                  <a:lnTo>
                    <a:pt x="423765" y="265102"/>
                  </a:lnTo>
                  <a:lnTo>
                    <a:pt x="432979" y="269544"/>
                  </a:lnTo>
                  <a:lnTo>
                    <a:pt x="442511" y="274622"/>
                  </a:lnTo>
                  <a:lnTo>
                    <a:pt x="451407" y="280651"/>
                  </a:lnTo>
                  <a:lnTo>
                    <a:pt x="460303" y="286363"/>
                  </a:lnTo>
                  <a:lnTo>
                    <a:pt x="468882" y="293344"/>
                  </a:lnTo>
                  <a:lnTo>
                    <a:pt x="477460" y="300326"/>
                  </a:lnTo>
                  <a:lnTo>
                    <a:pt x="485086" y="307624"/>
                  </a:lnTo>
                  <a:lnTo>
                    <a:pt x="493029" y="315875"/>
                  </a:lnTo>
                  <a:lnTo>
                    <a:pt x="500654" y="324125"/>
                  </a:lnTo>
                  <a:lnTo>
                    <a:pt x="507962" y="333011"/>
                  </a:lnTo>
                  <a:lnTo>
                    <a:pt x="514634" y="342213"/>
                  </a:lnTo>
                  <a:lnTo>
                    <a:pt x="521306" y="351733"/>
                  </a:lnTo>
                  <a:lnTo>
                    <a:pt x="527025" y="361888"/>
                  </a:lnTo>
                  <a:lnTo>
                    <a:pt x="532744" y="372360"/>
                  </a:lnTo>
                  <a:lnTo>
                    <a:pt x="537828" y="383149"/>
                  </a:lnTo>
                  <a:lnTo>
                    <a:pt x="542912" y="394256"/>
                  </a:lnTo>
                  <a:lnTo>
                    <a:pt x="546724" y="405680"/>
                  </a:lnTo>
                  <a:lnTo>
                    <a:pt x="550855" y="417738"/>
                  </a:lnTo>
                  <a:lnTo>
                    <a:pt x="554032" y="429797"/>
                  </a:lnTo>
                  <a:lnTo>
                    <a:pt x="556574" y="442490"/>
                  </a:lnTo>
                  <a:lnTo>
                    <a:pt x="558798" y="455501"/>
                  </a:lnTo>
                  <a:lnTo>
                    <a:pt x="560386" y="468512"/>
                  </a:lnTo>
                  <a:lnTo>
                    <a:pt x="561022" y="482157"/>
                  </a:lnTo>
                  <a:lnTo>
                    <a:pt x="561657" y="509765"/>
                  </a:lnTo>
                  <a:lnTo>
                    <a:pt x="561975" y="538325"/>
                  </a:lnTo>
                  <a:lnTo>
                    <a:pt x="561657" y="552287"/>
                  </a:lnTo>
                  <a:lnTo>
                    <a:pt x="561340" y="566885"/>
                  </a:lnTo>
                  <a:lnTo>
                    <a:pt x="560704" y="580847"/>
                  </a:lnTo>
                  <a:lnTo>
                    <a:pt x="559433" y="595444"/>
                  </a:lnTo>
                  <a:lnTo>
                    <a:pt x="558480" y="609724"/>
                  </a:lnTo>
                  <a:lnTo>
                    <a:pt x="556891" y="623687"/>
                  </a:lnTo>
                  <a:lnTo>
                    <a:pt x="554985" y="637967"/>
                  </a:lnTo>
                  <a:lnTo>
                    <a:pt x="552761" y="651612"/>
                  </a:lnTo>
                  <a:lnTo>
                    <a:pt x="550537" y="665257"/>
                  </a:lnTo>
                  <a:lnTo>
                    <a:pt x="547677" y="678585"/>
                  </a:lnTo>
                  <a:lnTo>
                    <a:pt x="544500" y="691913"/>
                  </a:lnTo>
                  <a:lnTo>
                    <a:pt x="541005" y="704607"/>
                  </a:lnTo>
                  <a:lnTo>
                    <a:pt x="537193" y="717300"/>
                  </a:lnTo>
                  <a:lnTo>
                    <a:pt x="532744" y="729676"/>
                  </a:lnTo>
                  <a:lnTo>
                    <a:pt x="527979" y="741417"/>
                  </a:lnTo>
                  <a:lnTo>
                    <a:pt x="522577" y="752524"/>
                  </a:lnTo>
                  <a:lnTo>
                    <a:pt x="517176" y="763630"/>
                  </a:lnTo>
                  <a:lnTo>
                    <a:pt x="510821" y="773785"/>
                  </a:lnTo>
                  <a:lnTo>
                    <a:pt x="504149" y="783622"/>
                  </a:lnTo>
                  <a:lnTo>
                    <a:pt x="497159" y="793142"/>
                  </a:lnTo>
                  <a:lnTo>
                    <a:pt x="489216" y="801710"/>
                  </a:lnTo>
                  <a:lnTo>
                    <a:pt x="480638" y="809644"/>
                  </a:lnTo>
                  <a:lnTo>
                    <a:pt x="476507" y="813452"/>
                  </a:lnTo>
                  <a:lnTo>
                    <a:pt x="472059" y="817260"/>
                  </a:lnTo>
                  <a:lnTo>
                    <a:pt x="467293" y="820433"/>
                  </a:lnTo>
                  <a:lnTo>
                    <a:pt x="462527" y="823924"/>
                  </a:lnTo>
                  <a:lnTo>
                    <a:pt x="457762" y="826780"/>
                  </a:lnTo>
                  <a:lnTo>
                    <a:pt x="452360" y="829953"/>
                  </a:lnTo>
                  <a:lnTo>
                    <a:pt x="447277" y="832492"/>
                  </a:lnTo>
                  <a:lnTo>
                    <a:pt x="441875" y="835030"/>
                  </a:lnTo>
                  <a:lnTo>
                    <a:pt x="436474" y="837251"/>
                  </a:lnTo>
                  <a:lnTo>
                    <a:pt x="430437" y="839155"/>
                  </a:lnTo>
                  <a:lnTo>
                    <a:pt x="425036" y="841059"/>
                  </a:lnTo>
                  <a:lnTo>
                    <a:pt x="418682" y="842646"/>
                  </a:lnTo>
                  <a:lnTo>
                    <a:pt x="409150" y="844550"/>
                  </a:lnTo>
                  <a:lnTo>
                    <a:pt x="399618" y="845819"/>
                  </a:lnTo>
                  <a:lnTo>
                    <a:pt x="389451" y="846137"/>
                  </a:lnTo>
                  <a:lnTo>
                    <a:pt x="379284" y="845502"/>
                  </a:lnTo>
                  <a:lnTo>
                    <a:pt x="368481" y="844233"/>
                  </a:lnTo>
                  <a:lnTo>
                    <a:pt x="357679" y="842011"/>
                  </a:lnTo>
                  <a:lnTo>
                    <a:pt x="346558" y="839473"/>
                  </a:lnTo>
                  <a:lnTo>
                    <a:pt x="334803" y="835665"/>
                  </a:lnTo>
                  <a:lnTo>
                    <a:pt x="323364" y="831222"/>
                  </a:lnTo>
                  <a:lnTo>
                    <a:pt x="311609" y="826145"/>
                  </a:lnTo>
                  <a:lnTo>
                    <a:pt x="299853" y="820116"/>
                  </a:lnTo>
                  <a:lnTo>
                    <a:pt x="288097" y="813452"/>
                  </a:lnTo>
                  <a:lnTo>
                    <a:pt x="276659" y="806153"/>
                  </a:lnTo>
                  <a:lnTo>
                    <a:pt x="264586" y="797902"/>
                  </a:lnTo>
                  <a:lnTo>
                    <a:pt x="253148" y="788700"/>
                  </a:lnTo>
                  <a:lnTo>
                    <a:pt x="241709" y="778862"/>
                  </a:lnTo>
                  <a:lnTo>
                    <a:pt x="230589" y="768390"/>
                  </a:lnTo>
                  <a:lnTo>
                    <a:pt x="219469" y="756966"/>
                  </a:lnTo>
                  <a:lnTo>
                    <a:pt x="208666" y="745225"/>
                  </a:lnTo>
                  <a:lnTo>
                    <a:pt x="198181" y="732215"/>
                  </a:lnTo>
                  <a:lnTo>
                    <a:pt x="188014" y="718252"/>
                  </a:lnTo>
                  <a:lnTo>
                    <a:pt x="178482" y="704289"/>
                  </a:lnTo>
                  <a:lnTo>
                    <a:pt x="169268" y="689057"/>
                  </a:lnTo>
                  <a:lnTo>
                    <a:pt x="160054" y="673508"/>
                  </a:lnTo>
                  <a:lnTo>
                    <a:pt x="152111" y="656690"/>
                  </a:lnTo>
                  <a:lnTo>
                    <a:pt x="144168" y="639236"/>
                  </a:lnTo>
                  <a:lnTo>
                    <a:pt x="136861" y="621148"/>
                  </a:lnTo>
                  <a:lnTo>
                    <a:pt x="130506" y="602426"/>
                  </a:lnTo>
                  <a:lnTo>
                    <a:pt x="124469" y="582751"/>
                  </a:lnTo>
                  <a:lnTo>
                    <a:pt x="121928" y="572914"/>
                  </a:lnTo>
                  <a:lnTo>
                    <a:pt x="119386" y="562442"/>
                  </a:lnTo>
                  <a:lnTo>
                    <a:pt x="117162" y="551970"/>
                  </a:lnTo>
                  <a:lnTo>
                    <a:pt x="114938" y="541498"/>
                  </a:lnTo>
                  <a:lnTo>
                    <a:pt x="113031" y="530709"/>
                  </a:lnTo>
                  <a:lnTo>
                    <a:pt x="111443" y="519602"/>
                  </a:lnTo>
                  <a:lnTo>
                    <a:pt x="111125" y="505957"/>
                  </a:lnTo>
                  <a:lnTo>
                    <a:pt x="111443" y="492629"/>
                  </a:lnTo>
                  <a:lnTo>
                    <a:pt x="112396" y="479301"/>
                  </a:lnTo>
                  <a:lnTo>
                    <a:pt x="113349" y="466290"/>
                  </a:lnTo>
                  <a:lnTo>
                    <a:pt x="115255" y="453280"/>
                  </a:lnTo>
                  <a:lnTo>
                    <a:pt x="117797" y="440586"/>
                  </a:lnTo>
                  <a:lnTo>
                    <a:pt x="120657" y="428528"/>
                  </a:lnTo>
                  <a:lnTo>
                    <a:pt x="124152" y="416152"/>
                  </a:lnTo>
                  <a:lnTo>
                    <a:pt x="127964" y="404093"/>
                  </a:lnTo>
                  <a:lnTo>
                    <a:pt x="132412" y="392669"/>
                  </a:lnTo>
                  <a:lnTo>
                    <a:pt x="137178" y="381563"/>
                  </a:lnTo>
                  <a:lnTo>
                    <a:pt x="142262" y="370456"/>
                  </a:lnTo>
                  <a:lnTo>
                    <a:pt x="148299" y="359984"/>
                  </a:lnTo>
                  <a:lnTo>
                    <a:pt x="154335" y="349512"/>
                  </a:lnTo>
                  <a:lnTo>
                    <a:pt x="161008" y="339675"/>
                  </a:lnTo>
                  <a:lnTo>
                    <a:pt x="167998" y="330472"/>
                  </a:lnTo>
                  <a:lnTo>
                    <a:pt x="175941" y="320952"/>
                  </a:lnTo>
                  <a:lnTo>
                    <a:pt x="183566" y="312384"/>
                  </a:lnTo>
                  <a:lnTo>
                    <a:pt x="192145" y="304451"/>
                  </a:lnTo>
                  <a:lnTo>
                    <a:pt x="200723" y="296518"/>
                  </a:lnTo>
                  <a:lnTo>
                    <a:pt x="209937" y="289536"/>
                  </a:lnTo>
                  <a:lnTo>
                    <a:pt x="219787" y="282872"/>
                  </a:lnTo>
                  <a:lnTo>
                    <a:pt x="229636" y="276526"/>
                  </a:lnTo>
                  <a:lnTo>
                    <a:pt x="240121" y="270496"/>
                  </a:lnTo>
                  <a:lnTo>
                    <a:pt x="250923" y="265736"/>
                  </a:lnTo>
                  <a:lnTo>
                    <a:pt x="262044" y="260976"/>
                  </a:lnTo>
                  <a:lnTo>
                    <a:pt x="273482" y="256851"/>
                  </a:lnTo>
                  <a:lnTo>
                    <a:pt x="285238" y="253360"/>
                  </a:lnTo>
                  <a:lnTo>
                    <a:pt x="297311" y="250822"/>
                  </a:lnTo>
                  <a:lnTo>
                    <a:pt x="310020" y="248600"/>
                  </a:lnTo>
                  <a:lnTo>
                    <a:pt x="323047" y="247014"/>
                  </a:lnTo>
                  <a:lnTo>
                    <a:pt x="336073" y="246062"/>
                  </a:lnTo>
                  <a:close/>
                  <a:moveTo>
                    <a:pt x="1696249" y="0"/>
                  </a:moveTo>
                  <a:lnTo>
                    <a:pt x="1709607" y="317"/>
                  </a:lnTo>
                  <a:lnTo>
                    <a:pt x="1722646" y="952"/>
                  </a:lnTo>
                  <a:lnTo>
                    <a:pt x="1735368" y="2856"/>
                  </a:lnTo>
                  <a:lnTo>
                    <a:pt x="1747771" y="5077"/>
                  </a:lnTo>
                  <a:lnTo>
                    <a:pt x="1759538" y="7616"/>
                  </a:lnTo>
                  <a:lnTo>
                    <a:pt x="1771306" y="11424"/>
                  </a:lnTo>
                  <a:lnTo>
                    <a:pt x="1782755" y="15232"/>
                  </a:lnTo>
                  <a:lnTo>
                    <a:pt x="1793886" y="19992"/>
                  </a:lnTo>
                  <a:lnTo>
                    <a:pt x="1804699" y="24752"/>
                  </a:lnTo>
                  <a:lnTo>
                    <a:pt x="1814876" y="30782"/>
                  </a:lnTo>
                  <a:lnTo>
                    <a:pt x="1825053" y="36811"/>
                  </a:lnTo>
                  <a:lnTo>
                    <a:pt x="1834594" y="43475"/>
                  </a:lnTo>
                  <a:lnTo>
                    <a:pt x="1844136" y="50457"/>
                  </a:lnTo>
                  <a:lnTo>
                    <a:pt x="1853040" y="58390"/>
                  </a:lnTo>
                  <a:lnTo>
                    <a:pt x="1861627" y="66006"/>
                  </a:lnTo>
                  <a:lnTo>
                    <a:pt x="1869578" y="74574"/>
                  </a:lnTo>
                  <a:lnTo>
                    <a:pt x="1877529" y="83460"/>
                  </a:lnTo>
                  <a:lnTo>
                    <a:pt x="1884526" y="92663"/>
                  </a:lnTo>
                  <a:lnTo>
                    <a:pt x="1891523" y="102818"/>
                  </a:lnTo>
                  <a:lnTo>
                    <a:pt x="1898201" y="112972"/>
                  </a:lnTo>
                  <a:lnTo>
                    <a:pt x="1904244" y="123127"/>
                  </a:lnTo>
                  <a:lnTo>
                    <a:pt x="1909969" y="133917"/>
                  </a:lnTo>
                  <a:lnTo>
                    <a:pt x="1915057" y="145024"/>
                  </a:lnTo>
                  <a:lnTo>
                    <a:pt x="1919828" y="156765"/>
                  </a:lnTo>
                  <a:lnTo>
                    <a:pt x="1924280" y="168189"/>
                  </a:lnTo>
                  <a:lnTo>
                    <a:pt x="1928097" y="180566"/>
                  </a:lnTo>
                  <a:lnTo>
                    <a:pt x="1931595" y="192624"/>
                  </a:lnTo>
                  <a:lnTo>
                    <a:pt x="1934457" y="205318"/>
                  </a:lnTo>
                  <a:lnTo>
                    <a:pt x="1937002" y="218012"/>
                  </a:lnTo>
                  <a:lnTo>
                    <a:pt x="1938910" y="231022"/>
                  </a:lnTo>
                  <a:lnTo>
                    <a:pt x="1940500" y="244351"/>
                  </a:lnTo>
                  <a:lnTo>
                    <a:pt x="1941136" y="257679"/>
                  </a:lnTo>
                  <a:lnTo>
                    <a:pt x="1947815" y="260218"/>
                  </a:lnTo>
                  <a:lnTo>
                    <a:pt x="1951313" y="261804"/>
                  </a:lnTo>
                  <a:lnTo>
                    <a:pt x="1954176" y="263708"/>
                  </a:lnTo>
                  <a:lnTo>
                    <a:pt x="1957038" y="265612"/>
                  </a:lnTo>
                  <a:lnTo>
                    <a:pt x="1959900" y="267834"/>
                  </a:lnTo>
                  <a:lnTo>
                    <a:pt x="1962444" y="270055"/>
                  </a:lnTo>
                  <a:lnTo>
                    <a:pt x="1964671" y="272594"/>
                  </a:lnTo>
                  <a:lnTo>
                    <a:pt x="1966897" y="275133"/>
                  </a:lnTo>
                  <a:lnTo>
                    <a:pt x="1968805" y="277989"/>
                  </a:lnTo>
                  <a:lnTo>
                    <a:pt x="1970395" y="281479"/>
                  </a:lnTo>
                  <a:lnTo>
                    <a:pt x="1971986" y="284653"/>
                  </a:lnTo>
                  <a:lnTo>
                    <a:pt x="1973258" y="288461"/>
                  </a:lnTo>
                  <a:lnTo>
                    <a:pt x="1974530" y="292269"/>
                  </a:lnTo>
                  <a:lnTo>
                    <a:pt x="1975484" y="296394"/>
                  </a:lnTo>
                  <a:lnTo>
                    <a:pt x="1976120" y="300837"/>
                  </a:lnTo>
                  <a:lnTo>
                    <a:pt x="1976438" y="307819"/>
                  </a:lnTo>
                  <a:lnTo>
                    <a:pt x="1976438" y="315117"/>
                  </a:lnTo>
                  <a:lnTo>
                    <a:pt x="1975802" y="323051"/>
                  </a:lnTo>
                  <a:lnTo>
                    <a:pt x="1974530" y="330350"/>
                  </a:lnTo>
                  <a:lnTo>
                    <a:pt x="1973258" y="337966"/>
                  </a:lnTo>
                  <a:lnTo>
                    <a:pt x="1971031" y="345582"/>
                  </a:lnTo>
                  <a:lnTo>
                    <a:pt x="1968169" y="353198"/>
                  </a:lnTo>
                  <a:lnTo>
                    <a:pt x="1964989" y="360179"/>
                  </a:lnTo>
                  <a:lnTo>
                    <a:pt x="1961172" y="367161"/>
                  </a:lnTo>
                  <a:lnTo>
                    <a:pt x="1957356" y="373825"/>
                  </a:lnTo>
                  <a:lnTo>
                    <a:pt x="1952903" y="379854"/>
                  </a:lnTo>
                  <a:lnTo>
                    <a:pt x="1947815" y="385884"/>
                  </a:lnTo>
                  <a:lnTo>
                    <a:pt x="1942726" y="390961"/>
                  </a:lnTo>
                  <a:lnTo>
                    <a:pt x="1937002" y="395404"/>
                  </a:lnTo>
                  <a:lnTo>
                    <a:pt x="1930959" y="399212"/>
                  </a:lnTo>
                  <a:lnTo>
                    <a:pt x="1924916" y="402068"/>
                  </a:lnTo>
                  <a:lnTo>
                    <a:pt x="1921736" y="413175"/>
                  </a:lnTo>
                  <a:lnTo>
                    <a:pt x="1918556" y="423965"/>
                  </a:lnTo>
                  <a:lnTo>
                    <a:pt x="1914739" y="434754"/>
                  </a:lnTo>
                  <a:lnTo>
                    <a:pt x="1910923" y="445226"/>
                  </a:lnTo>
                  <a:lnTo>
                    <a:pt x="1906788" y="456016"/>
                  </a:lnTo>
                  <a:lnTo>
                    <a:pt x="1902336" y="466171"/>
                  </a:lnTo>
                  <a:lnTo>
                    <a:pt x="1897883" y="476325"/>
                  </a:lnTo>
                  <a:lnTo>
                    <a:pt x="1893113" y="486480"/>
                  </a:lnTo>
                  <a:lnTo>
                    <a:pt x="1888024" y="496000"/>
                  </a:lnTo>
                  <a:lnTo>
                    <a:pt x="1882300" y="505838"/>
                  </a:lnTo>
                  <a:lnTo>
                    <a:pt x="1876893" y="515041"/>
                  </a:lnTo>
                  <a:lnTo>
                    <a:pt x="1870850" y="523926"/>
                  </a:lnTo>
                  <a:lnTo>
                    <a:pt x="1864808" y="532812"/>
                  </a:lnTo>
                  <a:lnTo>
                    <a:pt x="1858129" y="541380"/>
                  </a:lnTo>
                  <a:lnTo>
                    <a:pt x="1851450" y="549631"/>
                  </a:lnTo>
                  <a:lnTo>
                    <a:pt x="1844454" y="557247"/>
                  </a:lnTo>
                  <a:lnTo>
                    <a:pt x="1837457" y="565180"/>
                  </a:lnTo>
                  <a:lnTo>
                    <a:pt x="1829824" y="572162"/>
                  </a:lnTo>
                  <a:lnTo>
                    <a:pt x="1822191" y="578826"/>
                  </a:lnTo>
                  <a:lnTo>
                    <a:pt x="1813922" y="585490"/>
                  </a:lnTo>
                  <a:lnTo>
                    <a:pt x="1805653" y="591520"/>
                  </a:lnTo>
                  <a:lnTo>
                    <a:pt x="1797066" y="597232"/>
                  </a:lnTo>
                  <a:lnTo>
                    <a:pt x="1788161" y="601992"/>
                  </a:lnTo>
                  <a:lnTo>
                    <a:pt x="1779256" y="606752"/>
                  </a:lnTo>
                  <a:lnTo>
                    <a:pt x="1769715" y="610877"/>
                  </a:lnTo>
                  <a:lnTo>
                    <a:pt x="1759856" y="614685"/>
                  </a:lnTo>
                  <a:lnTo>
                    <a:pt x="1750315" y="617859"/>
                  </a:lnTo>
                  <a:lnTo>
                    <a:pt x="1739820" y="620397"/>
                  </a:lnTo>
                  <a:lnTo>
                    <a:pt x="1729325" y="622301"/>
                  </a:lnTo>
                  <a:lnTo>
                    <a:pt x="1718512" y="623888"/>
                  </a:lnTo>
                  <a:lnTo>
                    <a:pt x="1707699" y="624840"/>
                  </a:lnTo>
                  <a:lnTo>
                    <a:pt x="1696249" y="625475"/>
                  </a:lnTo>
                  <a:lnTo>
                    <a:pt x="1685118" y="624840"/>
                  </a:lnTo>
                  <a:lnTo>
                    <a:pt x="1674305" y="623888"/>
                  </a:lnTo>
                  <a:lnTo>
                    <a:pt x="1663492" y="622301"/>
                  </a:lnTo>
                  <a:lnTo>
                    <a:pt x="1652997" y="620397"/>
                  </a:lnTo>
                  <a:lnTo>
                    <a:pt x="1642820" y="617859"/>
                  </a:lnTo>
                  <a:lnTo>
                    <a:pt x="1632960" y="614685"/>
                  </a:lnTo>
                  <a:lnTo>
                    <a:pt x="1623419" y="611195"/>
                  </a:lnTo>
                  <a:lnTo>
                    <a:pt x="1613878" y="606752"/>
                  </a:lnTo>
                  <a:lnTo>
                    <a:pt x="1604655" y="602309"/>
                  </a:lnTo>
                  <a:lnTo>
                    <a:pt x="1596068" y="597232"/>
                  </a:lnTo>
                  <a:lnTo>
                    <a:pt x="1587481" y="591837"/>
                  </a:lnTo>
                  <a:lnTo>
                    <a:pt x="1579531" y="586125"/>
                  </a:lnTo>
                  <a:lnTo>
                    <a:pt x="1571262" y="579778"/>
                  </a:lnTo>
                  <a:lnTo>
                    <a:pt x="1563311" y="572479"/>
                  </a:lnTo>
                  <a:lnTo>
                    <a:pt x="1555996" y="565498"/>
                  </a:lnTo>
                  <a:lnTo>
                    <a:pt x="1548999" y="558199"/>
                  </a:lnTo>
                  <a:lnTo>
                    <a:pt x="1541684" y="550265"/>
                  </a:lnTo>
                  <a:lnTo>
                    <a:pt x="1535006" y="542015"/>
                  </a:lnTo>
                  <a:lnTo>
                    <a:pt x="1528645" y="534081"/>
                  </a:lnTo>
                  <a:lnTo>
                    <a:pt x="1522602" y="525196"/>
                  </a:lnTo>
                  <a:lnTo>
                    <a:pt x="1516560" y="516310"/>
                  </a:lnTo>
                  <a:lnTo>
                    <a:pt x="1510835" y="506790"/>
                  </a:lnTo>
                  <a:lnTo>
                    <a:pt x="1505428" y="497270"/>
                  </a:lnTo>
                  <a:lnTo>
                    <a:pt x="1500022" y="487432"/>
                  </a:lnTo>
                  <a:lnTo>
                    <a:pt x="1495251" y="477912"/>
                  </a:lnTo>
                  <a:lnTo>
                    <a:pt x="1490799" y="467440"/>
                  </a:lnTo>
                  <a:lnTo>
                    <a:pt x="1486346" y="457602"/>
                  </a:lnTo>
                  <a:lnTo>
                    <a:pt x="1482212" y="447130"/>
                  </a:lnTo>
                  <a:lnTo>
                    <a:pt x="1478714" y="436341"/>
                  </a:lnTo>
                  <a:lnTo>
                    <a:pt x="1474897" y="425869"/>
                  </a:lnTo>
                  <a:lnTo>
                    <a:pt x="1471399" y="415079"/>
                  </a:lnTo>
                  <a:lnTo>
                    <a:pt x="1468536" y="404290"/>
                  </a:lnTo>
                  <a:lnTo>
                    <a:pt x="1464720" y="403338"/>
                  </a:lnTo>
                  <a:lnTo>
                    <a:pt x="1461540" y="401751"/>
                  </a:lnTo>
                  <a:lnTo>
                    <a:pt x="1458041" y="400164"/>
                  </a:lnTo>
                  <a:lnTo>
                    <a:pt x="1454861" y="398577"/>
                  </a:lnTo>
                  <a:lnTo>
                    <a:pt x="1451363" y="396673"/>
                  </a:lnTo>
                  <a:lnTo>
                    <a:pt x="1448500" y="394452"/>
                  </a:lnTo>
                  <a:lnTo>
                    <a:pt x="1442458" y="389375"/>
                  </a:lnTo>
                  <a:lnTo>
                    <a:pt x="1436733" y="383980"/>
                  </a:lnTo>
                  <a:lnTo>
                    <a:pt x="1431962" y="377633"/>
                  </a:lnTo>
                  <a:lnTo>
                    <a:pt x="1427192" y="370969"/>
                  </a:lnTo>
                  <a:lnTo>
                    <a:pt x="1423057" y="363988"/>
                  </a:lnTo>
                  <a:lnTo>
                    <a:pt x="1419241" y="356054"/>
                  </a:lnTo>
                  <a:lnTo>
                    <a:pt x="1416379" y="348438"/>
                  </a:lnTo>
                  <a:lnTo>
                    <a:pt x="1413834" y="340504"/>
                  </a:lnTo>
                  <a:lnTo>
                    <a:pt x="1411926" y="332254"/>
                  </a:lnTo>
                  <a:lnTo>
                    <a:pt x="1410336" y="324320"/>
                  </a:lnTo>
                  <a:lnTo>
                    <a:pt x="1409700" y="316387"/>
                  </a:lnTo>
                  <a:lnTo>
                    <a:pt x="1409700" y="308453"/>
                  </a:lnTo>
                  <a:lnTo>
                    <a:pt x="1410336" y="300837"/>
                  </a:lnTo>
                  <a:lnTo>
                    <a:pt x="1411290" y="296077"/>
                  </a:lnTo>
                  <a:lnTo>
                    <a:pt x="1411926" y="291634"/>
                  </a:lnTo>
                  <a:lnTo>
                    <a:pt x="1413516" y="286874"/>
                  </a:lnTo>
                  <a:lnTo>
                    <a:pt x="1414789" y="283383"/>
                  </a:lnTo>
                  <a:lnTo>
                    <a:pt x="1416697" y="279575"/>
                  </a:lnTo>
                  <a:lnTo>
                    <a:pt x="1418923" y="275767"/>
                  </a:lnTo>
                  <a:lnTo>
                    <a:pt x="1421149" y="272911"/>
                  </a:lnTo>
                  <a:lnTo>
                    <a:pt x="1423694" y="270055"/>
                  </a:lnTo>
                  <a:lnTo>
                    <a:pt x="1426556" y="267199"/>
                  </a:lnTo>
                  <a:lnTo>
                    <a:pt x="1429418" y="264978"/>
                  </a:lnTo>
                  <a:lnTo>
                    <a:pt x="1432917" y="262756"/>
                  </a:lnTo>
                  <a:lnTo>
                    <a:pt x="1436097" y="261170"/>
                  </a:lnTo>
                  <a:lnTo>
                    <a:pt x="1439913" y="259266"/>
                  </a:lnTo>
                  <a:lnTo>
                    <a:pt x="1443730" y="257679"/>
                  </a:lnTo>
                  <a:lnTo>
                    <a:pt x="1447228" y="256727"/>
                  </a:lnTo>
                  <a:lnTo>
                    <a:pt x="1451363" y="255458"/>
                  </a:lnTo>
                  <a:lnTo>
                    <a:pt x="1452635" y="242447"/>
                  </a:lnTo>
                  <a:lnTo>
                    <a:pt x="1453907" y="229118"/>
                  </a:lnTo>
                  <a:lnTo>
                    <a:pt x="1455815" y="216108"/>
                  </a:lnTo>
                  <a:lnTo>
                    <a:pt x="1458359" y="203414"/>
                  </a:lnTo>
                  <a:lnTo>
                    <a:pt x="1461540" y="191355"/>
                  </a:lnTo>
                  <a:lnTo>
                    <a:pt x="1464720" y="178979"/>
                  </a:lnTo>
                  <a:lnTo>
                    <a:pt x="1468854" y="167237"/>
                  </a:lnTo>
                  <a:lnTo>
                    <a:pt x="1473307" y="155178"/>
                  </a:lnTo>
                  <a:lnTo>
                    <a:pt x="1478077" y="144072"/>
                  </a:lnTo>
                  <a:lnTo>
                    <a:pt x="1483484" y="132965"/>
                  </a:lnTo>
                  <a:lnTo>
                    <a:pt x="1488891" y="122175"/>
                  </a:lnTo>
                  <a:lnTo>
                    <a:pt x="1494933" y="111703"/>
                  </a:lnTo>
                  <a:lnTo>
                    <a:pt x="1501612" y="101866"/>
                  </a:lnTo>
                  <a:lnTo>
                    <a:pt x="1508609" y="92028"/>
                  </a:lnTo>
                  <a:lnTo>
                    <a:pt x="1516242" y="82825"/>
                  </a:lnTo>
                  <a:lnTo>
                    <a:pt x="1523556" y="74257"/>
                  </a:lnTo>
                  <a:lnTo>
                    <a:pt x="1531825" y="65689"/>
                  </a:lnTo>
                  <a:lnTo>
                    <a:pt x="1540412" y="57438"/>
                  </a:lnTo>
                  <a:lnTo>
                    <a:pt x="1549317" y="50139"/>
                  </a:lnTo>
                  <a:lnTo>
                    <a:pt x="1558540" y="43158"/>
                  </a:lnTo>
                  <a:lnTo>
                    <a:pt x="1568399" y="36494"/>
                  </a:lnTo>
                  <a:lnTo>
                    <a:pt x="1578258" y="30464"/>
                  </a:lnTo>
                  <a:lnTo>
                    <a:pt x="1588754" y="24752"/>
                  </a:lnTo>
                  <a:lnTo>
                    <a:pt x="1599567" y="19675"/>
                  </a:lnTo>
                  <a:lnTo>
                    <a:pt x="1610380" y="15232"/>
                  </a:lnTo>
                  <a:lnTo>
                    <a:pt x="1621829" y="11107"/>
                  </a:lnTo>
                  <a:lnTo>
                    <a:pt x="1633278" y="7616"/>
                  </a:lnTo>
                  <a:lnTo>
                    <a:pt x="1645364" y="5077"/>
                  </a:lnTo>
                  <a:lnTo>
                    <a:pt x="1657449" y="2856"/>
                  </a:lnTo>
                  <a:lnTo>
                    <a:pt x="1670170" y="952"/>
                  </a:lnTo>
                  <a:lnTo>
                    <a:pt x="1683210" y="317"/>
                  </a:lnTo>
                  <a:lnTo>
                    <a:pt x="169624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sp>
        <p:nvSpPr>
          <p:cNvPr id="32" name="KSO_Shape"/>
          <p:cNvSpPr/>
          <p:nvPr/>
        </p:nvSpPr>
        <p:spPr bwMode="auto">
          <a:xfrm>
            <a:off x="1774817" y="3699173"/>
            <a:ext cx="324000" cy="324000"/>
          </a:xfrm>
          <a:custGeom>
            <a:avLst/>
            <a:gdLst>
              <a:gd name="T0" fmla="*/ 883582 w 2298700"/>
              <a:gd name="T1" fmla="*/ 1295872 h 2298700"/>
              <a:gd name="T2" fmla="*/ 899660 w 2298700"/>
              <a:gd name="T3" fmla="*/ 1824434 h 2298700"/>
              <a:gd name="T4" fmla="*/ 870674 w 2298700"/>
              <a:gd name="T5" fmla="*/ 1867800 h 2298700"/>
              <a:gd name="T6" fmla="*/ 472571 w 2298700"/>
              <a:gd name="T7" fmla="*/ 1870524 h 2298700"/>
              <a:gd name="T8" fmla="*/ 439282 w 2298700"/>
              <a:gd name="T9" fmla="*/ 1829883 h 2298700"/>
              <a:gd name="T10" fmla="*/ 450831 w 2298700"/>
              <a:gd name="T11" fmla="*/ 1299959 h 2298700"/>
              <a:gd name="T12" fmla="*/ 1168971 w 2298700"/>
              <a:gd name="T13" fmla="*/ 903287 h 2298700"/>
              <a:gd name="T14" fmla="*/ 1561900 w 2298700"/>
              <a:gd name="T15" fmla="*/ 923717 h 2298700"/>
              <a:gd name="T16" fmla="*/ 1573443 w 2298700"/>
              <a:gd name="T17" fmla="*/ 1829892 h 2298700"/>
              <a:gd name="T18" fmla="*/ 1540624 w 2298700"/>
              <a:gd name="T19" fmla="*/ 1870524 h 2298700"/>
              <a:gd name="T20" fmla="*/ 1142262 w 2298700"/>
              <a:gd name="T21" fmla="*/ 1867800 h 2298700"/>
              <a:gd name="T22" fmla="*/ 1113291 w 2298700"/>
              <a:gd name="T23" fmla="*/ 1824444 h 2298700"/>
              <a:gd name="T24" fmla="*/ 1129361 w 2298700"/>
              <a:gd name="T25" fmla="*/ 919404 h 2298700"/>
              <a:gd name="T26" fmla="*/ 2191940 w 2298700"/>
              <a:gd name="T27" fmla="*/ 450850 h 2298700"/>
              <a:gd name="T28" fmla="*/ 2238385 w 2298700"/>
              <a:gd name="T29" fmla="*/ 475582 h 2298700"/>
              <a:gd name="T30" fmla="*/ 2245636 w 2298700"/>
              <a:gd name="T31" fmla="*/ 1835358 h 2298700"/>
              <a:gd name="T32" fmla="*/ 2208706 w 2298700"/>
              <a:gd name="T33" fmla="*/ 1872115 h 2298700"/>
              <a:gd name="T34" fmla="*/ 1810633 w 2298700"/>
              <a:gd name="T35" fmla="*/ 1865309 h 2298700"/>
              <a:gd name="T36" fmla="*/ 1785938 w 2298700"/>
              <a:gd name="T37" fmla="*/ 1818568 h 2298700"/>
              <a:gd name="T38" fmla="*/ 1806329 w 2298700"/>
              <a:gd name="T39" fmla="*/ 463556 h 2298700"/>
              <a:gd name="T40" fmla="*/ 1464870 w 2298700"/>
              <a:gd name="T41" fmla="*/ 38100 h 2298700"/>
              <a:gd name="T42" fmla="*/ 1493876 w 2298700"/>
              <a:gd name="T43" fmla="*/ 48317 h 2298700"/>
              <a:gd name="T44" fmla="*/ 1512005 w 2298700"/>
              <a:gd name="T45" fmla="*/ 72609 h 2298700"/>
              <a:gd name="T46" fmla="*/ 1540105 w 2298700"/>
              <a:gd name="T47" fmla="*/ 509198 h 2298700"/>
              <a:gd name="T48" fmla="*/ 1503847 w 2298700"/>
              <a:gd name="T49" fmla="*/ 543253 h 2298700"/>
              <a:gd name="T50" fmla="*/ 1459205 w 2298700"/>
              <a:gd name="T51" fmla="*/ 535761 h 2298700"/>
              <a:gd name="T52" fmla="*/ 1437677 w 2298700"/>
              <a:gd name="T53" fmla="*/ 503749 h 2298700"/>
              <a:gd name="T54" fmla="*/ 1348845 w 2298700"/>
              <a:gd name="T55" fmla="*/ 357311 h 2298700"/>
              <a:gd name="T56" fmla="*/ 1214465 w 2298700"/>
              <a:gd name="T57" fmla="*/ 507608 h 2298700"/>
              <a:gd name="T58" fmla="*/ 1010062 w 2298700"/>
              <a:gd name="T59" fmla="*/ 669711 h 2298700"/>
              <a:gd name="T60" fmla="*/ 834212 w 2298700"/>
              <a:gd name="T61" fmla="*/ 763477 h 2298700"/>
              <a:gd name="T62" fmla="*/ 682609 w 2298700"/>
              <a:gd name="T63" fmla="*/ 817965 h 2298700"/>
              <a:gd name="T64" fmla="*/ 523528 w 2298700"/>
              <a:gd name="T65" fmla="*/ 852928 h 2298700"/>
              <a:gd name="T66" fmla="*/ 404104 w 2298700"/>
              <a:gd name="T67" fmla="*/ 862464 h 2298700"/>
              <a:gd name="T68" fmla="*/ 374191 w 2298700"/>
              <a:gd name="T69" fmla="*/ 838852 h 2298700"/>
              <a:gd name="T70" fmla="*/ 369206 w 2298700"/>
              <a:gd name="T71" fmla="*/ 795034 h 2298700"/>
              <a:gd name="T72" fmla="*/ 405237 w 2298700"/>
              <a:gd name="T73" fmla="*/ 760071 h 2298700"/>
              <a:gd name="T74" fmla="*/ 535765 w 2298700"/>
              <a:gd name="T75" fmla="*/ 742589 h 2298700"/>
              <a:gd name="T76" fmla="*/ 679890 w 2298700"/>
              <a:gd name="T77" fmla="*/ 706945 h 2298700"/>
              <a:gd name="T78" fmla="*/ 816536 w 2298700"/>
              <a:gd name="T79" fmla="*/ 654273 h 2298700"/>
              <a:gd name="T80" fmla="*/ 989667 w 2298700"/>
              <a:gd name="T81" fmla="*/ 554832 h 2298700"/>
              <a:gd name="T82" fmla="*/ 1171862 w 2298700"/>
              <a:gd name="T83" fmla="*/ 398859 h 2298700"/>
              <a:gd name="T84" fmla="*/ 1282675 w 2298700"/>
              <a:gd name="T85" fmla="*/ 267178 h 2298700"/>
              <a:gd name="T86" fmla="*/ 1087110 w 2298700"/>
              <a:gd name="T87" fmla="*/ 283979 h 2298700"/>
              <a:gd name="T88" fmla="*/ 1044054 w 2298700"/>
              <a:gd name="T89" fmla="*/ 259005 h 2298700"/>
              <a:gd name="T90" fmla="*/ 1040654 w 2298700"/>
              <a:gd name="T91" fmla="*/ 208376 h 2298700"/>
              <a:gd name="T92" fmla="*/ 1446288 w 2298700"/>
              <a:gd name="T93" fmla="*/ 40370 h 2298700"/>
              <a:gd name="T94" fmla="*/ 128386 w 2298700"/>
              <a:gd name="T95" fmla="*/ 3403 h 2298700"/>
              <a:gd name="T96" fmla="*/ 171711 w 2298700"/>
              <a:gd name="T97" fmla="*/ 26993 h 2298700"/>
              <a:gd name="T98" fmla="*/ 199157 w 2298700"/>
              <a:gd name="T99" fmla="*/ 67596 h 2298700"/>
              <a:gd name="T100" fmla="*/ 2201163 w 2298700"/>
              <a:gd name="T101" fmla="*/ 2093192 h 2298700"/>
              <a:gd name="T102" fmla="*/ 2249251 w 2298700"/>
              <a:gd name="T103" fmla="*/ 2107936 h 2298700"/>
              <a:gd name="T104" fmla="*/ 2283729 w 2298700"/>
              <a:gd name="T105" fmla="*/ 2142414 h 2298700"/>
              <a:gd name="T106" fmla="*/ 2298473 w 2298700"/>
              <a:gd name="T107" fmla="*/ 2190729 h 2298700"/>
              <a:gd name="T108" fmla="*/ 2288720 w 2298700"/>
              <a:gd name="T109" fmla="*/ 2240405 h 2298700"/>
              <a:gd name="T110" fmla="*/ 2257417 w 2298700"/>
              <a:gd name="T111" fmla="*/ 2278059 h 2298700"/>
              <a:gd name="T112" fmla="*/ 2211597 w 2298700"/>
              <a:gd name="T113" fmla="*/ 2297566 h 2298700"/>
              <a:gd name="T114" fmla="*/ 72132 w 2298700"/>
              <a:gd name="T115" fmla="*/ 2294164 h 2298700"/>
              <a:gd name="T116" fmla="*/ 29715 w 2298700"/>
              <a:gd name="T117" fmla="*/ 2268532 h 2298700"/>
              <a:gd name="T118" fmla="*/ 4537 w 2298700"/>
              <a:gd name="T119" fmla="*/ 2226568 h 2298700"/>
              <a:gd name="T120" fmla="*/ 907 w 2298700"/>
              <a:gd name="T121" fmla="*/ 87330 h 2298700"/>
              <a:gd name="T122" fmla="*/ 20188 w 2298700"/>
              <a:gd name="T123" fmla="*/ 41510 h 2298700"/>
              <a:gd name="T124" fmla="*/ 57842 w 2298700"/>
              <a:gd name="T125" fmla="*/ 10434 h 22987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298700" h="2298700">
                <a:moveTo>
                  <a:pt x="494084" y="1279525"/>
                </a:moveTo>
                <a:lnTo>
                  <a:pt x="844179" y="1279525"/>
                </a:lnTo>
                <a:lnTo>
                  <a:pt x="849841" y="1279752"/>
                </a:lnTo>
                <a:lnTo>
                  <a:pt x="855502" y="1280660"/>
                </a:lnTo>
                <a:lnTo>
                  <a:pt x="860710" y="1282023"/>
                </a:lnTo>
                <a:lnTo>
                  <a:pt x="865692" y="1283839"/>
                </a:lnTo>
                <a:lnTo>
                  <a:pt x="870674" y="1286109"/>
                </a:lnTo>
                <a:lnTo>
                  <a:pt x="875203" y="1289061"/>
                </a:lnTo>
                <a:lnTo>
                  <a:pt x="879732" y="1292467"/>
                </a:lnTo>
                <a:lnTo>
                  <a:pt x="883582" y="1295872"/>
                </a:lnTo>
                <a:lnTo>
                  <a:pt x="887205" y="1299959"/>
                </a:lnTo>
                <a:lnTo>
                  <a:pt x="890602" y="1304273"/>
                </a:lnTo>
                <a:lnTo>
                  <a:pt x="893320" y="1308814"/>
                </a:lnTo>
                <a:lnTo>
                  <a:pt x="895584" y="1313809"/>
                </a:lnTo>
                <a:lnTo>
                  <a:pt x="897396" y="1319031"/>
                </a:lnTo>
                <a:lnTo>
                  <a:pt x="898981" y="1324480"/>
                </a:lnTo>
                <a:lnTo>
                  <a:pt x="899660" y="1329702"/>
                </a:lnTo>
                <a:lnTo>
                  <a:pt x="900113" y="1335378"/>
                </a:lnTo>
                <a:lnTo>
                  <a:pt x="900113" y="1818531"/>
                </a:lnTo>
                <a:lnTo>
                  <a:pt x="899660" y="1824434"/>
                </a:lnTo>
                <a:lnTo>
                  <a:pt x="898981" y="1829883"/>
                </a:lnTo>
                <a:lnTo>
                  <a:pt x="897396" y="1835332"/>
                </a:lnTo>
                <a:lnTo>
                  <a:pt x="895584" y="1840554"/>
                </a:lnTo>
                <a:lnTo>
                  <a:pt x="893320" y="1845322"/>
                </a:lnTo>
                <a:lnTo>
                  <a:pt x="890602" y="1850090"/>
                </a:lnTo>
                <a:lnTo>
                  <a:pt x="887205" y="1854404"/>
                </a:lnTo>
                <a:lnTo>
                  <a:pt x="883582" y="1858264"/>
                </a:lnTo>
                <a:lnTo>
                  <a:pt x="879732" y="1861897"/>
                </a:lnTo>
                <a:lnTo>
                  <a:pt x="875203" y="1865302"/>
                </a:lnTo>
                <a:lnTo>
                  <a:pt x="870674" y="1867800"/>
                </a:lnTo>
                <a:lnTo>
                  <a:pt x="865692" y="1870524"/>
                </a:lnTo>
                <a:lnTo>
                  <a:pt x="860710" y="1872114"/>
                </a:lnTo>
                <a:lnTo>
                  <a:pt x="855502" y="1873476"/>
                </a:lnTo>
                <a:lnTo>
                  <a:pt x="849841" y="1874611"/>
                </a:lnTo>
                <a:lnTo>
                  <a:pt x="844179" y="1874838"/>
                </a:lnTo>
                <a:lnTo>
                  <a:pt x="494084" y="1874838"/>
                </a:lnTo>
                <a:lnTo>
                  <a:pt x="488423" y="1874611"/>
                </a:lnTo>
                <a:lnTo>
                  <a:pt x="482761" y="1873476"/>
                </a:lnTo>
                <a:lnTo>
                  <a:pt x="477326" y="1872114"/>
                </a:lnTo>
                <a:lnTo>
                  <a:pt x="472571" y="1870524"/>
                </a:lnTo>
                <a:lnTo>
                  <a:pt x="467589" y="1867800"/>
                </a:lnTo>
                <a:lnTo>
                  <a:pt x="463060" y="1865302"/>
                </a:lnTo>
                <a:lnTo>
                  <a:pt x="458531" y="1861897"/>
                </a:lnTo>
                <a:lnTo>
                  <a:pt x="454455" y="1858264"/>
                </a:lnTo>
                <a:lnTo>
                  <a:pt x="450831" y="1854404"/>
                </a:lnTo>
                <a:lnTo>
                  <a:pt x="447661" y="1850090"/>
                </a:lnTo>
                <a:lnTo>
                  <a:pt x="444944" y="1845322"/>
                </a:lnTo>
                <a:lnTo>
                  <a:pt x="442679" y="1840554"/>
                </a:lnTo>
                <a:lnTo>
                  <a:pt x="440868" y="1835332"/>
                </a:lnTo>
                <a:lnTo>
                  <a:pt x="439282" y="1829883"/>
                </a:lnTo>
                <a:lnTo>
                  <a:pt x="438603" y="1824434"/>
                </a:lnTo>
                <a:lnTo>
                  <a:pt x="438150" y="1818531"/>
                </a:lnTo>
                <a:lnTo>
                  <a:pt x="438150" y="1335378"/>
                </a:lnTo>
                <a:lnTo>
                  <a:pt x="438603" y="1329702"/>
                </a:lnTo>
                <a:lnTo>
                  <a:pt x="439282" y="1324480"/>
                </a:lnTo>
                <a:lnTo>
                  <a:pt x="440868" y="1319031"/>
                </a:lnTo>
                <a:lnTo>
                  <a:pt x="442679" y="1313809"/>
                </a:lnTo>
                <a:lnTo>
                  <a:pt x="444944" y="1308814"/>
                </a:lnTo>
                <a:lnTo>
                  <a:pt x="447661" y="1304273"/>
                </a:lnTo>
                <a:lnTo>
                  <a:pt x="450831" y="1299959"/>
                </a:lnTo>
                <a:lnTo>
                  <a:pt x="454455" y="1295872"/>
                </a:lnTo>
                <a:lnTo>
                  <a:pt x="458531" y="1292467"/>
                </a:lnTo>
                <a:lnTo>
                  <a:pt x="463060" y="1289061"/>
                </a:lnTo>
                <a:lnTo>
                  <a:pt x="467589" y="1286109"/>
                </a:lnTo>
                <a:lnTo>
                  <a:pt x="472571" y="1283839"/>
                </a:lnTo>
                <a:lnTo>
                  <a:pt x="477326" y="1282023"/>
                </a:lnTo>
                <a:lnTo>
                  <a:pt x="482761" y="1280660"/>
                </a:lnTo>
                <a:lnTo>
                  <a:pt x="488423" y="1279752"/>
                </a:lnTo>
                <a:lnTo>
                  <a:pt x="494084" y="1279525"/>
                </a:lnTo>
                <a:close/>
                <a:moveTo>
                  <a:pt x="1168971" y="903287"/>
                </a:moveTo>
                <a:lnTo>
                  <a:pt x="1518668" y="903287"/>
                </a:lnTo>
                <a:lnTo>
                  <a:pt x="1524553" y="903514"/>
                </a:lnTo>
                <a:lnTo>
                  <a:pt x="1529985" y="904195"/>
                </a:lnTo>
                <a:lnTo>
                  <a:pt x="1535418" y="905557"/>
                </a:lnTo>
                <a:lnTo>
                  <a:pt x="1540624" y="907600"/>
                </a:lnTo>
                <a:lnTo>
                  <a:pt x="1545377" y="909870"/>
                </a:lnTo>
                <a:lnTo>
                  <a:pt x="1550130" y="912821"/>
                </a:lnTo>
                <a:lnTo>
                  <a:pt x="1554430" y="915999"/>
                </a:lnTo>
                <a:lnTo>
                  <a:pt x="1558278" y="919404"/>
                </a:lnTo>
                <a:lnTo>
                  <a:pt x="1561900" y="923717"/>
                </a:lnTo>
                <a:lnTo>
                  <a:pt x="1565295" y="927803"/>
                </a:lnTo>
                <a:lnTo>
                  <a:pt x="1567784" y="932343"/>
                </a:lnTo>
                <a:lnTo>
                  <a:pt x="1570274" y="937337"/>
                </a:lnTo>
                <a:lnTo>
                  <a:pt x="1572085" y="942558"/>
                </a:lnTo>
                <a:lnTo>
                  <a:pt x="1573443" y="948006"/>
                </a:lnTo>
                <a:lnTo>
                  <a:pt x="1574575" y="953681"/>
                </a:lnTo>
                <a:lnTo>
                  <a:pt x="1574801" y="959355"/>
                </a:lnTo>
                <a:lnTo>
                  <a:pt x="1574801" y="1818542"/>
                </a:lnTo>
                <a:lnTo>
                  <a:pt x="1574575" y="1824444"/>
                </a:lnTo>
                <a:lnTo>
                  <a:pt x="1573443" y="1829892"/>
                </a:lnTo>
                <a:lnTo>
                  <a:pt x="1572085" y="1835340"/>
                </a:lnTo>
                <a:lnTo>
                  <a:pt x="1570274" y="1840560"/>
                </a:lnTo>
                <a:lnTo>
                  <a:pt x="1567784" y="1845327"/>
                </a:lnTo>
                <a:lnTo>
                  <a:pt x="1565295" y="1850094"/>
                </a:lnTo>
                <a:lnTo>
                  <a:pt x="1561900" y="1854407"/>
                </a:lnTo>
                <a:lnTo>
                  <a:pt x="1558278" y="1858266"/>
                </a:lnTo>
                <a:lnTo>
                  <a:pt x="1554430" y="1861898"/>
                </a:lnTo>
                <a:lnTo>
                  <a:pt x="1550130" y="1865303"/>
                </a:lnTo>
                <a:lnTo>
                  <a:pt x="1545377" y="1867800"/>
                </a:lnTo>
                <a:lnTo>
                  <a:pt x="1540624" y="1870524"/>
                </a:lnTo>
                <a:lnTo>
                  <a:pt x="1535418" y="1872113"/>
                </a:lnTo>
                <a:lnTo>
                  <a:pt x="1529985" y="1873475"/>
                </a:lnTo>
                <a:lnTo>
                  <a:pt x="1524553" y="1874610"/>
                </a:lnTo>
                <a:lnTo>
                  <a:pt x="1518668" y="1874837"/>
                </a:lnTo>
                <a:lnTo>
                  <a:pt x="1168971" y="1874837"/>
                </a:lnTo>
                <a:lnTo>
                  <a:pt x="1163312" y="1874610"/>
                </a:lnTo>
                <a:lnTo>
                  <a:pt x="1157654" y="1873475"/>
                </a:lnTo>
                <a:lnTo>
                  <a:pt x="1152221" y="1872113"/>
                </a:lnTo>
                <a:lnTo>
                  <a:pt x="1147242" y="1870524"/>
                </a:lnTo>
                <a:lnTo>
                  <a:pt x="1142262" y="1867800"/>
                </a:lnTo>
                <a:lnTo>
                  <a:pt x="1137736" y="1865303"/>
                </a:lnTo>
                <a:lnTo>
                  <a:pt x="1133435" y="1861898"/>
                </a:lnTo>
                <a:lnTo>
                  <a:pt x="1129361" y="1858266"/>
                </a:lnTo>
                <a:lnTo>
                  <a:pt x="1125740" y="1854407"/>
                </a:lnTo>
                <a:lnTo>
                  <a:pt x="1122797" y="1850094"/>
                </a:lnTo>
                <a:lnTo>
                  <a:pt x="1119855" y="1845327"/>
                </a:lnTo>
                <a:lnTo>
                  <a:pt x="1117365" y="1840560"/>
                </a:lnTo>
                <a:lnTo>
                  <a:pt x="1115554" y="1835340"/>
                </a:lnTo>
                <a:lnTo>
                  <a:pt x="1114196" y="1829892"/>
                </a:lnTo>
                <a:lnTo>
                  <a:pt x="1113291" y="1824444"/>
                </a:lnTo>
                <a:lnTo>
                  <a:pt x="1112838" y="1818542"/>
                </a:lnTo>
                <a:lnTo>
                  <a:pt x="1112838" y="959355"/>
                </a:lnTo>
                <a:lnTo>
                  <a:pt x="1113291" y="953681"/>
                </a:lnTo>
                <a:lnTo>
                  <a:pt x="1114196" y="948006"/>
                </a:lnTo>
                <a:lnTo>
                  <a:pt x="1115554" y="942558"/>
                </a:lnTo>
                <a:lnTo>
                  <a:pt x="1117365" y="937337"/>
                </a:lnTo>
                <a:lnTo>
                  <a:pt x="1119855" y="932343"/>
                </a:lnTo>
                <a:lnTo>
                  <a:pt x="1122797" y="927803"/>
                </a:lnTo>
                <a:lnTo>
                  <a:pt x="1125740" y="923717"/>
                </a:lnTo>
                <a:lnTo>
                  <a:pt x="1129361" y="919404"/>
                </a:lnTo>
                <a:lnTo>
                  <a:pt x="1133435" y="915999"/>
                </a:lnTo>
                <a:lnTo>
                  <a:pt x="1137736" y="912821"/>
                </a:lnTo>
                <a:lnTo>
                  <a:pt x="1142262" y="909870"/>
                </a:lnTo>
                <a:lnTo>
                  <a:pt x="1147242" y="907600"/>
                </a:lnTo>
                <a:lnTo>
                  <a:pt x="1152221" y="905557"/>
                </a:lnTo>
                <a:lnTo>
                  <a:pt x="1157654" y="904195"/>
                </a:lnTo>
                <a:lnTo>
                  <a:pt x="1163312" y="903514"/>
                </a:lnTo>
                <a:lnTo>
                  <a:pt x="1168971" y="903287"/>
                </a:lnTo>
                <a:close/>
                <a:moveTo>
                  <a:pt x="1841899" y="450850"/>
                </a:moveTo>
                <a:lnTo>
                  <a:pt x="2191940" y="450850"/>
                </a:lnTo>
                <a:lnTo>
                  <a:pt x="2197604" y="451077"/>
                </a:lnTo>
                <a:lnTo>
                  <a:pt x="2203268" y="451985"/>
                </a:lnTo>
                <a:lnTo>
                  <a:pt x="2208706" y="453573"/>
                </a:lnTo>
                <a:lnTo>
                  <a:pt x="2213917" y="455388"/>
                </a:lnTo>
                <a:lnTo>
                  <a:pt x="2218674" y="457657"/>
                </a:lnTo>
                <a:lnTo>
                  <a:pt x="2223206" y="460380"/>
                </a:lnTo>
                <a:lnTo>
                  <a:pt x="2227510" y="463556"/>
                </a:lnTo>
                <a:lnTo>
                  <a:pt x="2231589" y="467186"/>
                </a:lnTo>
                <a:lnTo>
                  <a:pt x="2235214" y="471271"/>
                </a:lnTo>
                <a:lnTo>
                  <a:pt x="2238385" y="475582"/>
                </a:lnTo>
                <a:lnTo>
                  <a:pt x="2241104" y="480119"/>
                </a:lnTo>
                <a:lnTo>
                  <a:pt x="2243596" y="484884"/>
                </a:lnTo>
                <a:lnTo>
                  <a:pt x="2245636" y="490103"/>
                </a:lnTo>
                <a:lnTo>
                  <a:pt x="2246768" y="495548"/>
                </a:lnTo>
                <a:lnTo>
                  <a:pt x="2247675" y="501221"/>
                </a:lnTo>
                <a:lnTo>
                  <a:pt x="2247901" y="506893"/>
                </a:lnTo>
                <a:lnTo>
                  <a:pt x="2247901" y="1818568"/>
                </a:lnTo>
                <a:lnTo>
                  <a:pt x="2247675" y="1824468"/>
                </a:lnTo>
                <a:lnTo>
                  <a:pt x="2246768" y="1829913"/>
                </a:lnTo>
                <a:lnTo>
                  <a:pt x="2245636" y="1835358"/>
                </a:lnTo>
                <a:lnTo>
                  <a:pt x="2243596" y="1840577"/>
                </a:lnTo>
                <a:lnTo>
                  <a:pt x="2241104" y="1845342"/>
                </a:lnTo>
                <a:lnTo>
                  <a:pt x="2238385" y="1850107"/>
                </a:lnTo>
                <a:lnTo>
                  <a:pt x="2235214" y="1854418"/>
                </a:lnTo>
                <a:lnTo>
                  <a:pt x="2231589" y="1858275"/>
                </a:lnTo>
                <a:lnTo>
                  <a:pt x="2227510" y="1861905"/>
                </a:lnTo>
                <a:lnTo>
                  <a:pt x="2223206" y="1865309"/>
                </a:lnTo>
                <a:lnTo>
                  <a:pt x="2218674" y="1867804"/>
                </a:lnTo>
                <a:lnTo>
                  <a:pt x="2213917" y="1870527"/>
                </a:lnTo>
                <a:lnTo>
                  <a:pt x="2208706" y="1872115"/>
                </a:lnTo>
                <a:lnTo>
                  <a:pt x="2203268" y="1873477"/>
                </a:lnTo>
                <a:lnTo>
                  <a:pt x="2197604" y="1874611"/>
                </a:lnTo>
                <a:lnTo>
                  <a:pt x="2191940" y="1874838"/>
                </a:lnTo>
                <a:lnTo>
                  <a:pt x="1841899" y="1874838"/>
                </a:lnTo>
                <a:lnTo>
                  <a:pt x="1836235" y="1874611"/>
                </a:lnTo>
                <a:lnTo>
                  <a:pt x="1830798" y="1873477"/>
                </a:lnTo>
                <a:lnTo>
                  <a:pt x="1825360" y="1872115"/>
                </a:lnTo>
                <a:lnTo>
                  <a:pt x="1820149" y="1870527"/>
                </a:lnTo>
                <a:lnTo>
                  <a:pt x="1815165" y="1867804"/>
                </a:lnTo>
                <a:lnTo>
                  <a:pt x="1810633" y="1865309"/>
                </a:lnTo>
                <a:lnTo>
                  <a:pt x="1806329" y="1861905"/>
                </a:lnTo>
                <a:lnTo>
                  <a:pt x="1802477" y="1858275"/>
                </a:lnTo>
                <a:lnTo>
                  <a:pt x="1798852" y="1854418"/>
                </a:lnTo>
                <a:lnTo>
                  <a:pt x="1795454" y="1850107"/>
                </a:lnTo>
                <a:lnTo>
                  <a:pt x="1792508" y="1845342"/>
                </a:lnTo>
                <a:lnTo>
                  <a:pt x="1790243" y="1840577"/>
                </a:lnTo>
                <a:lnTo>
                  <a:pt x="1788430" y="1835358"/>
                </a:lnTo>
                <a:lnTo>
                  <a:pt x="1786844" y="1829913"/>
                </a:lnTo>
                <a:lnTo>
                  <a:pt x="1786165" y="1824468"/>
                </a:lnTo>
                <a:lnTo>
                  <a:pt x="1785938" y="1818568"/>
                </a:lnTo>
                <a:lnTo>
                  <a:pt x="1785938" y="506893"/>
                </a:lnTo>
                <a:lnTo>
                  <a:pt x="1786165" y="501221"/>
                </a:lnTo>
                <a:lnTo>
                  <a:pt x="1786844" y="495548"/>
                </a:lnTo>
                <a:lnTo>
                  <a:pt x="1788430" y="490103"/>
                </a:lnTo>
                <a:lnTo>
                  <a:pt x="1790243" y="484884"/>
                </a:lnTo>
                <a:lnTo>
                  <a:pt x="1792508" y="480119"/>
                </a:lnTo>
                <a:lnTo>
                  <a:pt x="1795454" y="475582"/>
                </a:lnTo>
                <a:lnTo>
                  <a:pt x="1798852" y="471271"/>
                </a:lnTo>
                <a:lnTo>
                  <a:pt x="1802477" y="467186"/>
                </a:lnTo>
                <a:lnTo>
                  <a:pt x="1806329" y="463556"/>
                </a:lnTo>
                <a:lnTo>
                  <a:pt x="1810633" y="460380"/>
                </a:lnTo>
                <a:lnTo>
                  <a:pt x="1815165" y="457657"/>
                </a:lnTo>
                <a:lnTo>
                  <a:pt x="1820149" y="455388"/>
                </a:lnTo>
                <a:lnTo>
                  <a:pt x="1825360" y="453573"/>
                </a:lnTo>
                <a:lnTo>
                  <a:pt x="1830798" y="451985"/>
                </a:lnTo>
                <a:lnTo>
                  <a:pt x="1836235" y="451077"/>
                </a:lnTo>
                <a:lnTo>
                  <a:pt x="1841899" y="450850"/>
                </a:lnTo>
                <a:close/>
                <a:moveTo>
                  <a:pt x="1458752" y="38100"/>
                </a:moveTo>
                <a:lnTo>
                  <a:pt x="1461698" y="38100"/>
                </a:lnTo>
                <a:lnTo>
                  <a:pt x="1464870" y="38100"/>
                </a:lnTo>
                <a:lnTo>
                  <a:pt x="1468043" y="38327"/>
                </a:lnTo>
                <a:lnTo>
                  <a:pt x="1470989" y="38554"/>
                </a:lnTo>
                <a:lnTo>
                  <a:pt x="1473935" y="39235"/>
                </a:lnTo>
                <a:lnTo>
                  <a:pt x="1477107" y="40143"/>
                </a:lnTo>
                <a:lnTo>
                  <a:pt x="1479827" y="40825"/>
                </a:lnTo>
                <a:lnTo>
                  <a:pt x="1482773" y="42187"/>
                </a:lnTo>
                <a:lnTo>
                  <a:pt x="1485718" y="43322"/>
                </a:lnTo>
                <a:lnTo>
                  <a:pt x="1488438" y="44684"/>
                </a:lnTo>
                <a:lnTo>
                  <a:pt x="1491157" y="46500"/>
                </a:lnTo>
                <a:lnTo>
                  <a:pt x="1493876" y="48317"/>
                </a:lnTo>
                <a:lnTo>
                  <a:pt x="1496143" y="50133"/>
                </a:lnTo>
                <a:lnTo>
                  <a:pt x="1498409" y="52176"/>
                </a:lnTo>
                <a:lnTo>
                  <a:pt x="1500675" y="54447"/>
                </a:lnTo>
                <a:lnTo>
                  <a:pt x="1502714" y="56490"/>
                </a:lnTo>
                <a:lnTo>
                  <a:pt x="1504754" y="59214"/>
                </a:lnTo>
                <a:lnTo>
                  <a:pt x="1506567" y="61485"/>
                </a:lnTo>
                <a:lnTo>
                  <a:pt x="1508153" y="64436"/>
                </a:lnTo>
                <a:lnTo>
                  <a:pt x="1509739" y="66934"/>
                </a:lnTo>
                <a:lnTo>
                  <a:pt x="1511099" y="69658"/>
                </a:lnTo>
                <a:lnTo>
                  <a:pt x="1512005" y="72609"/>
                </a:lnTo>
                <a:lnTo>
                  <a:pt x="1513138" y="75334"/>
                </a:lnTo>
                <a:lnTo>
                  <a:pt x="1514045" y="78512"/>
                </a:lnTo>
                <a:lnTo>
                  <a:pt x="1514725" y="81691"/>
                </a:lnTo>
                <a:lnTo>
                  <a:pt x="1515178" y="84642"/>
                </a:lnTo>
                <a:lnTo>
                  <a:pt x="1515405" y="87821"/>
                </a:lnTo>
                <a:lnTo>
                  <a:pt x="1543051" y="488083"/>
                </a:lnTo>
                <a:lnTo>
                  <a:pt x="1543051" y="493305"/>
                </a:lnTo>
                <a:lnTo>
                  <a:pt x="1542371" y="498754"/>
                </a:lnTo>
                <a:lnTo>
                  <a:pt x="1541691" y="503976"/>
                </a:lnTo>
                <a:lnTo>
                  <a:pt x="1540105" y="509198"/>
                </a:lnTo>
                <a:lnTo>
                  <a:pt x="1538066" y="513965"/>
                </a:lnTo>
                <a:lnTo>
                  <a:pt x="1535800" y="518506"/>
                </a:lnTo>
                <a:lnTo>
                  <a:pt x="1532854" y="522820"/>
                </a:lnTo>
                <a:lnTo>
                  <a:pt x="1529908" y="526906"/>
                </a:lnTo>
                <a:lnTo>
                  <a:pt x="1526282" y="530539"/>
                </a:lnTo>
                <a:lnTo>
                  <a:pt x="1522429" y="533944"/>
                </a:lnTo>
                <a:lnTo>
                  <a:pt x="1518350" y="537123"/>
                </a:lnTo>
                <a:lnTo>
                  <a:pt x="1513592" y="539620"/>
                </a:lnTo>
                <a:lnTo>
                  <a:pt x="1509059" y="541663"/>
                </a:lnTo>
                <a:lnTo>
                  <a:pt x="1503847" y="543253"/>
                </a:lnTo>
                <a:lnTo>
                  <a:pt x="1498635" y="544615"/>
                </a:lnTo>
                <a:lnTo>
                  <a:pt x="1493197" y="545069"/>
                </a:lnTo>
                <a:lnTo>
                  <a:pt x="1488211" y="545296"/>
                </a:lnTo>
                <a:lnTo>
                  <a:pt x="1482999" y="544842"/>
                </a:lnTo>
                <a:lnTo>
                  <a:pt x="1478014" y="543934"/>
                </a:lnTo>
                <a:lnTo>
                  <a:pt x="1473481" y="542799"/>
                </a:lnTo>
                <a:lnTo>
                  <a:pt x="1469629" y="541437"/>
                </a:lnTo>
                <a:lnTo>
                  <a:pt x="1466003" y="539847"/>
                </a:lnTo>
                <a:lnTo>
                  <a:pt x="1462604" y="537804"/>
                </a:lnTo>
                <a:lnTo>
                  <a:pt x="1459205" y="535761"/>
                </a:lnTo>
                <a:lnTo>
                  <a:pt x="1456032" y="533490"/>
                </a:lnTo>
                <a:lnTo>
                  <a:pt x="1453086" y="530766"/>
                </a:lnTo>
                <a:lnTo>
                  <a:pt x="1450367" y="528041"/>
                </a:lnTo>
                <a:lnTo>
                  <a:pt x="1447874" y="525090"/>
                </a:lnTo>
                <a:lnTo>
                  <a:pt x="1445382" y="522139"/>
                </a:lnTo>
                <a:lnTo>
                  <a:pt x="1443342" y="518733"/>
                </a:lnTo>
                <a:lnTo>
                  <a:pt x="1441529" y="515100"/>
                </a:lnTo>
                <a:lnTo>
                  <a:pt x="1439943" y="511468"/>
                </a:lnTo>
                <a:lnTo>
                  <a:pt x="1438583" y="507608"/>
                </a:lnTo>
                <a:lnTo>
                  <a:pt x="1437677" y="503749"/>
                </a:lnTo>
                <a:lnTo>
                  <a:pt x="1436770" y="499662"/>
                </a:lnTo>
                <a:lnTo>
                  <a:pt x="1436317" y="495348"/>
                </a:lnTo>
                <a:lnTo>
                  <a:pt x="1419775" y="256735"/>
                </a:lnTo>
                <a:lnTo>
                  <a:pt x="1404592" y="280119"/>
                </a:lnTo>
                <a:lnTo>
                  <a:pt x="1396434" y="292606"/>
                </a:lnTo>
                <a:lnTo>
                  <a:pt x="1387596" y="304866"/>
                </a:lnTo>
                <a:lnTo>
                  <a:pt x="1378531" y="317580"/>
                </a:lnTo>
                <a:lnTo>
                  <a:pt x="1369014" y="330748"/>
                </a:lnTo>
                <a:lnTo>
                  <a:pt x="1359270" y="343916"/>
                </a:lnTo>
                <a:lnTo>
                  <a:pt x="1348845" y="357311"/>
                </a:lnTo>
                <a:lnTo>
                  <a:pt x="1338421" y="370933"/>
                </a:lnTo>
                <a:lnTo>
                  <a:pt x="1327317" y="384782"/>
                </a:lnTo>
                <a:lnTo>
                  <a:pt x="1315760" y="398632"/>
                </a:lnTo>
                <a:lnTo>
                  <a:pt x="1303750" y="412935"/>
                </a:lnTo>
                <a:lnTo>
                  <a:pt x="1291513" y="426784"/>
                </a:lnTo>
                <a:lnTo>
                  <a:pt x="1278823" y="441314"/>
                </a:lnTo>
                <a:lnTo>
                  <a:pt x="1265679" y="455390"/>
                </a:lnTo>
                <a:lnTo>
                  <a:pt x="1252082" y="469920"/>
                </a:lnTo>
                <a:lnTo>
                  <a:pt x="1233500" y="488991"/>
                </a:lnTo>
                <a:lnTo>
                  <a:pt x="1214465" y="507608"/>
                </a:lnTo>
                <a:lnTo>
                  <a:pt x="1195430" y="525998"/>
                </a:lnTo>
                <a:lnTo>
                  <a:pt x="1175715" y="543707"/>
                </a:lnTo>
                <a:lnTo>
                  <a:pt x="1156226" y="560961"/>
                </a:lnTo>
                <a:lnTo>
                  <a:pt x="1136058" y="577762"/>
                </a:lnTo>
                <a:lnTo>
                  <a:pt x="1115663" y="594336"/>
                </a:lnTo>
                <a:lnTo>
                  <a:pt x="1095041" y="610455"/>
                </a:lnTo>
                <a:lnTo>
                  <a:pt x="1074193" y="625893"/>
                </a:lnTo>
                <a:lnTo>
                  <a:pt x="1053118" y="641105"/>
                </a:lnTo>
                <a:lnTo>
                  <a:pt x="1031590" y="655408"/>
                </a:lnTo>
                <a:lnTo>
                  <a:pt x="1010062" y="669711"/>
                </a:lnTo>
                <a:lnTo>
                  <a:pt x="988081" y="683333"/>
                </a:lnTo>
                <a:lnTo>
                  <a:pt x="966099" y="696501"/>
                </a:lnTo>
                <a:lnTo>
                  <a:pt x="943891" y="709442"/>
                </a:lnTo>
                <a:lnTo>
                  <a:pt x="921004" y="721702"/>
                </a:lnTo>
                <a:lnTo>
                  <a:pt x="906954" y="729194"/>
                </a:lnTo>
                <a:lnTo>
                  <a:pt x="892451" y="736232"/>
                </a:lnTo>
                <a:lnTo>
                  <a:pt x="878174" y="743497"/>
                </a:lnTo>
                <a:lnTo>
                  <a:pt x="863671" y="750309"/>
                </a:lnTo>
                <a:lnTo>
                  <a:pt x="848941" y="756893"/>
                </a:lnTo>
                <a:lnTo>
                  <a:pt x="834212" y="763477"/>
                </a:lnTo>
                <a:lnTo>
                  <a:pt x="819482" y="769834"/>
                </a:lnTo>
                <a:lnTo>
                  <a:pt x="804526" y="775736"/>
                </a:lnTo>
                <a:lnTo>
                  <a:pt x="789569" y="781866"/>
                </a:lnTo>
                <a:lnTo>
                  <a:pt x="774613" y="787542"/>
                </a:lnTo>
                <a:lnTo>
                  <a:pt x="759430" y="793218"/>
                </a:lnTo>
                <a:lnTo>
                  <a:pt x="744247" y="798440"/>
                </a:lnTo>
                <a:lnTo>
                  <a:pt x="729064" y="803435"/>
                </a:lnTo>
                <a:lnTo>
                  <a:pt x="713655" y="808657"/>
                </a:lnTo>
                <a:lnTo>
                  <a:pt x="698472" y="813197"/>
                </a:lnTo>
                <a:lnTo>
                  <a:pt x="682609" y="817965"/>
                </a:lnTo>
                <a:lnTo>
                  <a:pt x="667199" y="822279"/>
                </a:lnTo>
                <a:lnTo>
                  <a:pt x="651563" y="826365"/>
                </a:lnTo>
                <a:lnTo>
                  <a:pt x="635701" y="830452"/>
                </a:lnTo>
                <a:lnTo>
                  <a:pt x="620064" y="834084"/>
                </a:lnTo>
                <a:lnTo>
                  <a:pt x="604202" y="837717"/>
                </a:lnTo>
                <a:lnTo>
                  <a:pt x="588112" y="841350"/>
                </a:lnTo>
                <a:lnTo>
                  <a:pt x="572249" y="844528"/>
                </a:lnTo>
                <a:lnTo>
                  <a:pt x="555933" y="847479"/>
                </a:lnTo>
                <a:lnTo>
                  <a:pt x="539618" y="850431"/>
                </a:lnTo>
                <a:lnTo>
                  <a:pt x="523528" y="852928"/>
                </a:lnTo>
                <a:lnTo>
                  <a:pt x="507212" y="855653"/>
                </a:lnTo>
                <a:lnTo>
                  <a:pt x="490896" y="857923"/>
                </a:lnTo>
                <a:lnTo>
                  <a:pt x="474353" y="859966"/>
                </a:lnTo>
                <a:lnTo>
                  <a:pt x="458037" y="861783"/>
                </a:lnTo>
                <a:lnTo>
                  <a:pt x="441268" y="863372"/>
                </a:lnTo>
                <a:lnTo>
                  <a:pt x="424726" y="864961"/>
                </a:lnTo>
                <a:lnTo>
                  <a:pt x="419287" y="865188"/>
                </a:lnTo>
                <a:lnTo>
                  <a:pt x="414075" y="864734"/>
                </a:lnTo>
                <a:lnTo>
                  <a:pt x="409089" y="863826"/>
                </a:lnTo>
                <a:lnTo>
                  <a:pt x="404104" y="862464"/>
                </a:lnTo>
                <a:lnTo>
                  <a:pt x="400252" y="861329"/>
                </a:lnTo>
                <a:lnTo>
                  <a:pt x="396626" y="859739"/>
                </a:lnTo>
                <a:lnTo>
                  <a:pt x="393227" y="857923"/>
                </a:lnTo>
                <a:lnTo>
                  <a:pt x="389827" y="855880"/>
                </a:lnTo>
                <a:lnTo>
                  <a:pt x="386882" y="853609"/>
                </a:lnTo>
                <a:lnTo>
                  <a:pt x="383936" y="850885"/>
                </a:lnTo>
                <a:lnTo>
                  <a:pt x="381216" y="848161"/>
                </a:lnTo>
                <a:lnTo>
                  <a:pt x="378497" y="845209"/>
                </a:lnTo>
                <a:lnTo>
                  <a:pt x="376231" y="842258"/>
                </a:lnTo>
                <a:lnTo>
                  <a:pt x="374191" y="838852"/>
                </a:lnTo>
                <a:lnTo>
                  <a:pt x="372378" y="835447"/>
                </a:lnTo>
                <a:lnTo>
                  <a:pt x="370566" y="831814"/>
                </a:lnTo>
                <a:lnTo>
                  <a:pt x="369206" y="827955"/>
                </a:lnTo>
                <a:lnTo>
                  <a:pt x="368299" y="824095"/>
                </a:lnTo>
                <a:lnTo>
                  <a:pt x="367620" y="820008"/>
                </a:lnTo>
                <a:lnTo>
                  <a:pt x="366940" y="815922"/>
                </a:lnTo>
                <a:lnTo>
                  <a:pt x="366713" y="810473"/>
                </a:lnTo>
                <a:lnTo>
                  <a:pt x="367167" y="805024"/>
                </a:lnTo>
                <a:lnTo>
                  <a:pt x="368073" y="799802"/>
                </a:lnTo>
                <a:lnTo>
                  <a:pt x="369206" y="795034"/>
                </a:lnTo>
                <a:lnTo>
                  <a:pt x="371472" y="790040"/>
                </a:lnTo>
                <a:lnTo>
                  <a:pt x="373738" y="785272"/>
                </a:lnTo>
                <a:lnTo>
                  <a:pt x="376231" y="780958"/>
                </a:lnTo>
                <a:lnTo>
                  <a:pt x="379403" y="776872"/>
                </a:lnTo>
                <a:lnTo>
                  <a:pt x="383029" y="773239"/>
                </a:lnTo>
                <a:lnTo>
                  <a:pt x="386882" y="769607"/>
                </a:lnTo>
                <a:lnTo>
                  <a:pt x="390961" y="766882"/>
                </a:lnTo>
                <a:lnTo>
                  <a:pt x="395266" y="763931"/>
                </a:lnTo>
                <a:lnTo>
                  <a:pt x="400252" y="761887"/>
                </a:lnTo>
                <a:lnTo>
                  <a:pt x="405237" y="760071"/>
                </a:lnTo>
                <a:lnTo>
                  <a:pt x="410222" y="758709"/>
                </a:lnTo>
                <a:lnTo>
                  <a:pt x="415661" y="758255"/>
                </a:lnTo>
                <a:lnTo>
                  <a:pt x="431071" y="756666"/>
                </a:lnTo>
                <a:lnTo>
                  <a:pt x="446027" y="755076"/>
                </a:lnTo>
                <a:lnTo>
                  <a:pt x="461210" y="753714"/>
                </a:lnTo>
                <a:lnTo>
                  <a:pt x="476166" y="751898"/>
                </a:lnTo>
                <a:lnTo>
                  <a:pt x="491123" y="749854"/>
                </a:lnTo>
                <a:lnTo>
                  <a:pt x="506079" y="747357"/>
                </a:lnTo>
                <a:lnTo>
                  <a:pt x="521035" y="745087"/>
                </a:lnTo>
                <a:lnTo>
                  <a:pt x="535765" y="742589"/>
                </a:lnTo>
                <a:lnTo>
                  <a:pt x="550495" y="739638"/>
                </a:lnTo>
                <a:lnTo>
                  <a:pt x="565224" y="736913"/>
                </a:lnTo>
                <a:lnTo>
                  <a:pt x="579728" y="733735"/>
                </a:lnTo>
                <a:lnTo>
                  <a:pt x="594231" y="730329"/>
                </a:lnTo>
                <a:lnTo>
                  <a:pt x="608734" y="726697"/>
                </a:lnTo>
                <a:lnTo>
                  <a:pt x="623010" y="723064"/>
                </a:lnTo>
                <a:lnTo>
                  <a:pt x="637287" y="719432"/>
                </a:lnTo>
                <a:lnTo>
                  <a:pt x="651563" y="715345"/>
                </a:lnTo>
                <a:lnTo>
                  <a:pt x="665613" y="711259"/>
                </a:lnTo>
                <a:lnTo>
                  <a:pt x="679890" y="706945"/>
                </a:lnTo>
                <a:lnTo>
                  <a:pt x="693713" y="702404"/>
                </a:lnTo>
                <a:lnTo>
                  <a:pt x="707763" y="697864"/>
                </a:lnTo>
                <a:lnTo>
                  <a:pt x="721586" y="692869"/>
                </a:lnTo>
                <a:lnTo>
                  <a:pt x="735183" y="687874"/>
                </a:lnTo>
                <a:lnTo>
                  <a:pt x="749233" y="682652"/>
                </a:lnTo>
                <a:lnTo>
                  <a:pt x="762603" y="677430"/>
                </a:lnTo>
                <a:lnTo>
                  <a:pt x="776199" y="671755"/>
                </a:lnTo>
                <a:lnTo>
                  <a:pt x="789569" y="666079"/>
                </a:lnTo>
                <a:lnTo>
                  <a:pt x="803166" y="660176"/>
                </a:lnTo>
                <a:lnTo>
                  <a:pt x="816536" y="654273"/>
                </a:lnTo>
                <a:lnTo>
                  <a:pt x="829679" y="648143"/>
                </a:lnTo>
                <a:lnTo>
                  <a:pt x="842823" y="641559"/>
                </a:lnTo>
                <a:lnTo>
                  <a:pt x="855966" y="634975"/>
                </a:lnTo>
                <a:lnTo>
                  <a:pt x="868883" y="628164"/>
                </a:lnTo>
                <a:lnTo>
                  <a:pt x="889505" y="617039"/>
                </a:lnTo>
                <a:lnTo>
                  <a:pt x="910126" y="605460"/>
                </a:lnTo>
                <a:lnTo>
                  <a:pt x="930068" y="593655"/>
                </a:lnTo>
                <a:lnTo>
                  <a:pt x="950237" y="580941"/>
                </a:lnTo>
                <a:lnTo>
                  <a:pt x="970178" y="568000"/>
                </a:lnTo>
                <a:lnTo>
                  <a:pt x="989667" y="554832"/>
                </a:lnTo>
                <a:lnTo>
                  <a:pt x="1008929" y="540982"/>
                </a:lnTo>
                <a:lnTo>
                  <a:pt x="1027964" y="526906"/>
                </a:lnTo>
                <a:lnTo>
                  <a:pt x="1046773" y="512149"/>
                </a:lnTo>
                <a:lnTo>
                  <a:pt x="1065355" y="497165"/>
                </a:lnTo>
                <a:lnTo>
                  <a:pt x="1083937" y="481726"/>
                </a:lnTo>
                <a:lnTo>
                  <a:pt x="1102066" y="466061"/>
                </a:lnTo>
                <a:lnTo>
                  <a:pt x="1119742" y="449714"/>
                </a:lnTo>
                <a:lnTo>
                  <a:pt x="1137644" y="433141"/>
                </a:lnTo>
                <a:lnTo>
                  <a:pt x="1154866" y="416113"/>
                </a:lnTo>
                <a:lnTo>
                  <a:pt x="1171862" y="398859"/>
                </a:lnTo>
                <a:lnTo>
                  <a:pt x="1184779" y="385236"/>
                </a:lnTo>
                <a:lnTo>
                  <a:pt x="1197469" y="371841"/>
                </a:lnTo>
                <a:lnTo>
                  <a:pt x="1209480" y="358219"/>
                </a:lnTo>
                <a:lnTo>
                  <a:pt x="1221037" y="344597"/>
                </a:lnTo>
                <a:lnTo>
                  <a:pt x="1232367" y="331429"/>
                </a:lnTo>
                <a:lnTo>
                  <a:pt x="1243245" y="318261"/>
                </a:lnTo>
                <a:lnTo>
                  <a:pt x="1253895" y="305093"/>
                </a:lnTo>
                <a:lnTo>
                  <a:pt x="1263866" y="292606"/>
                </a:lnTo>
                <a:lnTo>
                  <a:pt x="1273384" y="279665"/>
                </a:lnTo>
                <a:lnTo>
                  <a:pt x="1282675" y="267178"/>
                </a:lnTo>
                <a:lnTo>
                  <a:pt x="1291739" y="255145"/>
                </a:lnTo>
                <a:lnTo>
                  <a:pt x="1300124" y="242886"/>
                </a:lnTo>
                <a:lnTo>
                  <a:pt x="1308282" y="231307"/>
                </a:lnTo>
                <a:lnTo>
                  <a:pt x="1316213" y="219728"/>
                </a:lnTo>
                <a:lnTo>
                  <a:pt x="1330263" y="197706"/>
                </a:lnTo>
                <a:lnTo>
                  <a:pt x="1107958" y="281027"/>
                </a:lnTo>
                <a:lnTo>
                  <a:pt x="1102746" y="282390"/>
                </a:lnTo>
                <a:lnTo>
                  <a:pt x="1097534" y="283525"/>
                </a:lnTo>
                <a:lnTo>
                  <a:pt x="1092322" y="283979"/>
                </a:lnTo>
                <a:lnTo>
                  <a:pt x="1087110" y="283979"/>
                </a:lnTo>
                <a:lnTo>
                  <a:pt x="1081898" y="283752"/>
                </a:lnTo>
                <a:lnTo>
                  <a:pt x="1076686" y="282844"/>
                </a:lnTo>
                <a:lnTo>
                  <a:pt x="1071927" y="281255"/>
                </a:lnTo>
                <a:lnTo>
                  <a:pt x="1067168" y="279438"/>
                </a:lnTo>
                <a:lnTo>
                  <a:pt x="1062636" y="277168"/>
                </a:lnTo>
                <a:lnTo>
                  <a:pt x="1058103" y="274216"/>
                </a:lnTo>
                <a:lnTo>
                  <a:pt x="1054251" y="270811"/>
                </a:lnTo>
                <a:lnTo>
                  <a:pt x="1050399" y="267178"/>
                </a:lnTo>
                <a:lnTo>
                  <a:pt x="1047226" y="263319"/>
                </a:lnTo>
                <a:lnTo>
                  <a:pt x="1044054" y="259005"/>
                </a:lnTo>
                <a:lnTo>
                  <a:pt x="1041561" y="254237"/>
                </a:lnTo>
                <a:lnTo>
                  <a:pt x="1039295" y="249470"/>
                </a:lnTo>
                <a:lnTo>
                  <a:pt x="1037482" y="244021"/>
                </a:lnTo>
                <a:lnTo>
                  <a:pt x="1036575" y="238799"/>
                </a:lnTo>
                <a:lnTo>
                  <a:pt x="1036122" y="233350"/>
                </a:lnTo>
                <a:lnTo>
                  <a:pt x="1036122" y="228355"/>
                </a:lnTo>
                <a:lnTo>
                  <a:pt x="1036349" y="223134"/>
                </a:lnTo>
                <a:lnTo>
                  <a:pt x="1037255" y="218139"/>
                </a:lnTo>
                <a:lnTo>
                  <a:pt x="1038841" y="213144"/>
                </a:lnTo>
                <a:lnTo>
                  <a:pt x="1040654" y="208376"/>
                </a:lnTo>
                <a:lnTo>
                  <a:pt x="1042920" y="203836"/>
                </a:lnTo>
                <a:lnTo>
                  <a:pt x="1045866" y="199295"/>
                </a:lnTo>
                <a:lnTo>
                  <a:pt x="1049266" y="195435"/>
                </a:lnTo>
                <a:lnTo>
                  <a:pt x="1052891" y="191576"/>
                </a:lnTo>
                <a:lnTo>
                  <a:pt x="1056744" y="188170"/>
                </a:lnTo>
                <a:lnTo>
                  <a:pt x="1061049" y="185219"/>
                </a:lnTo>
                <a:lnTo>
                  <a:pt x="1065582" y="182494"/>
                </a:lnTo>
                <a:lnTo>
                  <a:pt x="1070567" y="180451"/>
                </a:lnTo>
                <a:lnTo>
                  <a:pt x="1443569" y="41279"/>
                </a:lnTo>
                <a:lnTo>
                  <a:pt x="1446288" y="40370"/>
                </a:lnTo>
                <a:lnTo>
                  <a:pt x="1449461" y="39462"/>
                </a:lnTo>
                <a:lnTo>
                  <a:pt x="1452633" y="38781"/>
                </a:lnTo>
                <a:lnTo>
                  <a:pt x="1455579" y="38327"/>
                </a:lnTo>
                <a:lnTo>
                  <a:pt x="1458752" y="38100"/>
                </a:lnTo>
                <a:close/>
                <a:moveTo>
                  <a:pt x="102528" y="0"/>
                </a:moveTo>
                <a:lnTo>
                  <a:pt x="107971" y="454"/>
                </a:lnTo>
                <a:lnTo>
                  <a:pt x="113189" y="681"/>
                </a:lnTo>
                <a:lnTo>
                  <a:pt x="118406" y="1361"/>
                </a:lnTo>
                <a:lnTo>
                  <a:pt x="123169" y="2268"/>
                </a:lnTo>
                <a:lnTo>
                  <a:pt x="128386" y="3403"/>
                </a:lnTo>
                <a:lnTo>
                  <a:pt x="133376" y="4764"/>
                </a:lnTo>
                <a:lnTo>
                  <a:pt x="137913" y="6578"/>
                </a:lnTo>
                <a:lnTo>
                  <a:pt x="142450" y="8393"/>
                </a:lnTo>
                <a:lnTo>
                  <a:pt x="147213" y="10434"/>
                </a:lnTo>
                <a:lnTo>
                  <a:pt x="151523" y="12476"/>
                </a:lnTo>
                <a:lnTo>
                  <a:pt x="156059" y="14971"/>
                </a:lnTo>
                <a:lnTo>
                  <a:pt x="160143" y="17693"/>
                </a:lnTo>
                <a:lnTo>
                  <a:pt x="164225" y="20642"/>
                </a:lnTo>
                <a:lnTo>
                  <a:pt x="168082" y="23590"/>
                </a:lnTo>
                <a:lnTo>
                  <a:pt x="171711" y="26993"/>
                </a:lnTo>
                <a:lnTo>
                  <a:pt x="175340" y="30169"/>
                </a:lnTo>
                <a:lnTo>
                  <a:pt x="178743" y="33798"/>
                </a:lnTo>
                <a:lnTo>
                  <a:pt x="181918" y="37427"/>
                </a:lnTo>
                <a:lnTo>
                  <a:pt x="185094" y="41510"/>
                </a:lnTo>
                <a:lnTo>
                  <a:pt x="188043" y="45593"/>
                </a:lnTo>
                <a:lnTo>
                  <a:pt x="190538" y="49676"/>
                </a:lnTo>
                <a:lnTo>
                  <a:pt x="193033" y="53986"/>
                </a:lnTo>
                <a:lnTo>
                  <a:pt x="195074" y="58296"/>
                </a:lnTo>
                <a:lnTo>
                  <a:pt x="197343" y="63059"/>
                </a:lnTo>
                <a:lnTo>
                  <a:pt x="199157" y="67596"/>
                </a:lnTo>
                <a:lnTo>
                  <a:pt x="200745" y="72359"/>
                </a:lnTo>
                <a:lnTo>
                  <a:pt x="202106" y="77122"/>
                </a:lnTo>
                <a:lnTo>
                  <a:pt x="203467" y="82340"/>
                </a:lnTo>
                <a:lnTo>
                  <a:pt x="204148" y="87330"/>
                </a:lnTo>
                <a:lnTo>
                  <a:pt x="205055" y="92320"/>
                </a:lnTo>
                <a:lnTo>
                  <a:pt x="205282" y="97537"/>
                </a:lnTo>
                <a:lnTo>
                  <a:pt x="205509" y="102981"/>
                </a:lnTo>
                <a:lnTo>
                  <a:pt x="205509" y="2092965"/>
                </a:lnTo>
                <a:lnTo>
                  <a:pt x="2195719" y="2092965"/>
                </a:lnTo>
                <a:lnTo>
                  <a:pt x="2201163" y="2093192"/>
                </a:lnTo>
                <a:lnTo>
                  <a:pt x="2206380" y="2093419"/>
                </a:lnTo>
                <a:lnTo>
                  <a:pt x="2211597" y="2094326"/>
                </a:lnTo>
                <a:lnTo>
                  <a:pt x="2216587" y="2095233"/>
                </a:lnTo>
                <a:lnTo>
                  <a:pt x="2221578" y="2096367"/>
                </a:lnTo>
                <a:lnTo>
                  <a:pt x="2226568" y="2097501"/>
                </a:lnTo>
                <a:lnTo>
                  <a:pt x="2231105" y="2099316"/>
                </a:lnTo>
                <a:lnTo>
                  <a:pt x="2235868" y="2101131"/>
                </a:lnTo>
                <a:lnTo>
                  <a:pt x="2240405" y="2103172"/>
                </a:lnTo>
                <a:lnTo>
                  <a:pt x="2244714" y="2105667"/>
                </a:lnTo>
                <a:lnTo>
                  <a:pt x="2249251" y="2107936"/>
                </a:lnTo>
                <a:lnTo>
                  <a:pt x="2253334" y="2110658"/>
                </a:lnTo>
                <a:lnTo>
                  <a:pt x="2257417" y="2113606"/>
                </a:lnTo>
                <a:lnTo>
                  <a:pt x="2261273" y="2116328"/>
                </a:lnTo>
                <a:lnTo>
                  <a:pt x="2264902" y="2119731"/>
                </a:lnTo>
                <a:lnTo>
                  <a:pt x="2268532" y="2123133"/>
                </a:lnTo>
                <a:lnTo>
                  <a:pt x="2271934" y="2126763"/>
                </a:lnTo>
                <a:lnTo>
                  <a:pt x="2275337" y="2130619"/>
                </a:lnTo>
                <a:lnTo>
                  <a:pt x="2278285" y="2134475"/>
                </a:lnTo>
                <a:lnTo>
                  <a:pt x="2281234" y="2138331"/>
                </a:lnTo>
                <a:lnTo>
                  <a:pt x="2283729" y="2142414"/>
                </a:lnTo>
                <a:lnTo>
                  <a:pt x="2286224" y="2146724"/>
                </a:lnTo>
                <a:lnTo>
                  <a:pt x="2288720" y="2151260"/>
                </a:lnTo>
                <a:lnTo>
                  <a:pt x="2290761" y="2155797"/>
                </a:lnTo>
                <a:lnTo>
                  <a:pt x="2292576" y="2160560"/>
                </a:lnTo>
                <a:lnTo>
                  <a:pt x="2294164" y="2165324"/>
                </a:lnTo>
                <a:lnTo>
                  <a:pt x="2295298" y="2170087"/>
                </a:lnTo>
                <a:lnTo>
                  <a:pt x="2296659" y="2175304"/>
                </a:lnTo>
                <a:lnTo>
                  <a:pt x="2297339" y="2180068"/>
                </a:lnTo>
                <a:lnTo>
                  <a:pt x="2298246" y="2185285"/>
                </a:lnTo>
                <a:lnTo>
                  <a:pt x="2298473" y="2190729"/>
                </a:lnTo>
                <a:lnTo>
                  <a:pt x="2298700" y="2195946"/>
                </a:lnTo>
                <a:lnTo>
                  <a:pt x="2298473" y="2201163"/>
                </a:lnTo>
                <a:lnTo>
                  <a:pt x="2298246" y="2206380"/>
                </a:lnTo>
                <a:lnTo>
                  <a:pt x="2297339" y="2211597"/>
                </a:lnTo>
                <a:lnTo>
                  <a:pt x="2296659" y="2216361"/>
                </a:lnTo>
                <a:lnTo>
                  <a:pt x="2295298" y="2221578"/>
                </a:lnTo>
                <a:lnTo>
                  <a:pt x="2294164" y="2226568"/>
                </a:lnTo>
                <a:lnTo>
                  <a:pt x="2292576" y="2231105"/>
                </a:lnTo>
                <a:lnTo>
                  <a:pt x="2290761" y="2235868"/>
                </a:lnTo>
                <a:lnTo>
                  <a:pt x="2288720" y="2240405"/>
                </a:lnTo>
                <a:lnTo>
                  <a:pt x="2286224" y="2244941"/>
                </a:lnTo>
                <a:lnTo>
                  <a:pt x="2283729" y="2249251"/>
                </a:lnTo>
                <a:lnTo>
                  <a:pt x="2281234" y="2253334"/>
                </a:lnTo>
                <a:lnTo>
                  <a:pt x="2278285" y="2257417"/>
                </a:lnTo>
                <a:lnTo>
                  <a:pt x="2275337" y="2261273"/>
                </a:lnTo>
                <a:lnTo>
                  <a:pt x="2271934" y="2264902"/>
                </a:lnTo>
                <a:lnTo>
                  <a:pt x="2268532" y="2268532"/>
                </a:lnTo>
                <a:lnTo>
                  <a:pt x="2264902" y="2271934"/>
                </a:lnTo>
                <a:lnTo>
                  <a:pt x="2261273" y="2275337"/>
                </a:lnTo>
                <a:lnTo>
                  <a:pt x="2257417" y="2278059"/>
                </a:lnTo>
                <a:lnTo>
                  <a:pt x="2253334" y="2281234"/>
                </a:lnTo>
                <a:lnTo>
                  <a:pt x="2249251" y="2283729"/>
                </a:lnTo>
                <a:lnTo>
                  <a:pt x="2244714" y="2286451"/>
                </a:lnTo>
                <a:lnTo>
                  <a:pt x="2240405" y="2288493"/>
                </a:lnTo>
                <a:lnTo>
                  <a:pt x="2235868" y="2290534"/>
                </a:lnTo>
                <a:lnTo>
                  <a:pt x="2231105" y="2292349"/>
                </a:lnTo>
                <a:lnTo>
                  <a:pt x="2226568" y="2294164"/>
                </a:lnTo>
                <a:lnTo>
                  <a:pt x="2221578" y="2295298"/>
                </a:lnTo>
                <a:lnTo>
                  <a:pt x="2216587" y="2296659"/>
                </a:lnTo>
                <a:lnTo>
                  <a:pt x="2211597" y="2297566"/>
                </a:lnTo>
                <a:lnTo>
                  <a:pt x="2206380" y="2298246"/>
                </a:lnTo>
                <a:lnTo>
                  <a:pt x="2201163" y="2298473"/>
                </a:lnTo>
                <a:lnTo>
                  <a:pt x="2195719" y="2298700"/>
                </a:lnTo>
                <a:lnTo>
                  <a:pt x="102528" y="2298700"/>
                </a:lnTo>
                <a:lnTo>
                  <a:pt x="97310" y="2298473"/>
                </a:lnTo>
                <a:lnTo>
                  <a:pt x="92093" y="2298246"/>
                </a:lnTo>
                <a:lnTo>
                  <a:pt x="86876" y="2297566"/>
                </a:lnTo>
                <a:lnTo>
                  <a:pt x="81886" y="2296659"/>
                </a:lnTo>
                <a:lnTo>
                  <a:pt x="77122" y="2295298"/>
                </a:lnTo>
                <a:lnTo>
                  <a:pt x="72132" y="2294164"/>
                </a:lnTo>
                <a:lnTo>
                  <a:pt x="67142" y="2292349"/>
                </a:lnTo>
                <a:lnTo>
                  <a:pt x="62605" y="2290534"/>
                </a:lnTo>
                <a:lnTo>
                  <a:pt x="57842" y="2288493"/>
                </a:lnTo>
                <a:lnTo>
                  <a:pt x="53532" y="2286451"/>
                </a:lnTo>
                <a:lnTo>
                  <a:pt x="49449" y="2283729"/>
                </a:lnTo>
                <a:lnTo>
                  <a:pt x="45139" y="2281234"/>
                </a:lnTo>
                <a:lnTo>
                  <a:pt x="41283" y="2278059"/>
                </a:lnTo>
                <a:lnTo>
                  <a:pt x="37200" y="2275337"/>
                </a:lnTo>
                <a:lnTo>
                  <a:pt x="33344" y="2271934"/>
                </a:lnTo>
                <a:lnTo>
                  <a:pt x="29715" y="2268532"/>
                </a:lnTo>
                <a:lnTo>
                  <a:pt x="26539" y="2264902"/>
                </a:lnTo>
                <a:lnTo>
                  <a:pt x="23364" y="2261273"/>
                </a:lnTo>
                <a:lnTo>
                  <a:pt x="20188" y="2257417"/>
                </a:lnTo>
                <a:lnTo>
                  <a:pt x="17466" y="2253334"/>
                </a:lnTo>
                <a:lnTo>
                  <a:pt x="14517" y="2249251"/>
                </a:lnTo>
                <a:lnTo>
                  <a:pt x="12249" y="2244941"/>
                </a:lnTo>
                <a:lnTo>
                  <a:pt x="9981" y="2240405"/>
                </a:lnTo>
                <a:lnTo>
                  <a:pt x="7939" y="2235868"/>
                </a:lnTo>
                <a:lnTo>
                  <a:pt x="6125" y="2231105"/>
                </a:lnTo>
                <a:lnTo>
                  <a:pt x="4537" y="2226568"/>
                </a:lnTo>
                <a:lnTo>
                  <a:pt x="2949" y="2221578"/>
                </a:lnTo>
                <a:lnTo>
                  <a:pt x="2042" y="2216361"/>
                </a:lnTo>
                <a:lnTo>
                  <a:pt x="907" y="2211597"/>
                </a:lnTo>
                <a:lnTo>
                  <a:pt x="454" y="2206380"/>
                </a:lnTo>
                <a:lnTo>
                  <a:pt x="0" y="2201163"/>
                </a:lnTo>
                <a:lnTo>
                  <a:pt x="0" y="2195946"/>
                </a:lnTo>
                <a:lnTo>
                  <a:pt x="0" y="102981"/>
                </a:lnTo>
                <a:lnTo>
                  <a:pt x="0" y="97537"/>
                </a:lnTo>
                <a:lnTo>
                  <a:pt x="454" y="92320"/>
                </a:lnTo>
                <a:lnTo>
                  <a:pt x="907" y="87330"/>
                </a:lnTo>
                <a:lnTo>
                  <a:pt x="2042" y="82340"/>
                </a:lnTo>
                <a:lnTo>
                  <a:pt x="2949" y="77122"/>
                </a:lnTo>
                <a:lnTo>
                  <a:pt x="4537" y="72359"/>
                </a:lnTo>
                <a:lnTo>
                  <a:pt x="6125" y="67596"/>
                </a:lnTo>
                <a:lnTo>
                  <a:pt x="7939" y="63059"/>
                </a:lnTo>
                <a:lnTo>
                  <a:pt x="9981" y="58296"/>
                </a:lnTo>
                <a:lnTo>
                  <a:pt x="12249" y="53986"/>
                </a:lnTo>
                <a:lnTo>
                  <a:pt x="14517" y="49676"/>
                </a:lnTo>
                <a:lnTo>
                  <a:pt x="17466" y="45593"/>
                </a:lnTo>
                <a:lnTo>
                  <a:pt x="20188" y="41510"/>
                </a:lnTo>
                <a:lnTo>
                  <a:pt x="23364" y="37427"/>
                </a:lnTo>
                <a:lnTo>
                  <a:pt x="26539" y="33798"/>
                </a:lnTo>
                <a:lnTo>
                  <a:pt x="29715" y="30169"/>
                </a:lnTo>
                <a:lnTo>
                  <a:pt x="33344" y="26993"/>
                </a:lnTo>
                <a:lnTo>
                  <a:pt x="37200" y="23590"/>
                </a:lnTo>
                <a:lnTo>
                  <a:pt x="41283" y="20642"/>
                </a:lnTo>
                <a:lnTo>
                  <a:pt x="45139" y="17693"/>
                </a:lnTo>
                <a:lnTo>
                  <a:pt x="49449" y="14971"/>
                </a:lnTo>
                <a:lnTo>
                  <a:pt x="53532" y="12476"/>
                </a:lnTo>
                <a:lnTo>
                  <a:pt x="57842" y="10434"/>
                </a:lnTo>
                <a:lnTo>
                  <a:pt x="62605" y="8393"/>
                </a:lnTo>
                <a:lnTo>
                  <a:pt x="67142" y="6578"/>
                </a:lnTo>
                <a:lnTo>
                  <a:pt x="72132" y="4764"/>
                </a:lnTo>
                <a:lnTo>
                  <a:pt x="77122" y="3403"/>
                </a:lnTo>
                <a:lnTo>
                  <a:pt x="81886" y="2268"/>
                </a:lnTo>
                <a:lnTo>
                  <a:pt x="86876" y="1361"/>
                </a:lnTo>
                <a:lnTo>
                  <a:pt x="92093" y="681"/>
                </a:lnTo>
                <a:lnTo>
                  <a:pt x="97310" y="454"/>
                </a:lnTo>
                <a:lnTo>
                  <a:pt x="102528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>
              <a:solidFill>
                <a:srgbClr val="176AD0"/>
              </a:solidFill>
            </a:endParaRPr>
          </a:p>
        </p:txBody>
      </p:sp>
      <p:sp>
        <p:nvSpPr>
          <p:cNvPr id="33" name="KSO_Shape"/>
          <p:cNvSpPr/>
          <p:nvPr/>
        </p:nvSpPr>
        <p:spPr bwMode="auto">
          <a:xfrm>
            <a:off x="1850417" y="3263274"/>
            <a:ext cx="172800" cy="324000"/>
          </a:xfrm>
          <a:custGeom>
            <a:avLst/>
            <a:gdLst>
              <a:gd name="T0" fmla="*/ 134485 w 2938"/>
              <a:gd name="T1" fmla="*/ 2420 h 5511"/>
              <a:gd name="T2" fmla="*/ 89887 w 2938"/>
              <a:gd name="T3" fmla="*/ 15901 h 5511"/>
              <a:gd name="T4" fmla="*/ 51858 w 2938"/>
              <a:gd name="T5" fmla="*/ 41481 h 5511"/>
              <a:gd name="T6" fmla="*/ 22817 w 2938"/>
              <a:gd name="T7" fmla="*/ 77085 h 5511"/>
              <a:gd name="T8" fmla="*/ 4840 w 2938"/>
              <a:gd name="T9" fmla="*/ 119257 h 5511"/>
              <a:gd name="T10" fmla="*/ 0 w 2938"/>
              <a:gd name="T11" fmla="*/ 1746336 h 5511"/>
              <a:gd name="T12" fmla="*/ 4840 w 2938"/>
              <a:gd name="T13" fmla="*/ 1786089 h 5511"/>
              <a:gd name="T14" fmla="*/ 22817 w 2938"/>
              <a:gd name="T15" fmla="*/ 1828606 h 5511"/>
              <a:gd name="T16" fmla="*/ 51858 w 2938"/>
              <a:gd name="T17" fmla="*/ 1863865 h 5511"/>
              <a:gd name="T18" fmla="*/ 89887 w 2938"/>
              <a:gd name="T19" fmla="*/ 1889445 h 5511"/>
              <a:gd name="T20" fmla="*/ 134485 w 2938"/>
              <a:gd name="T21" fmla="*/ 1903272 h 5511"/>
              <a:gd name="T22" fmla="*/ 864989 w 2938"/>
              <a:gd name="T23" fmla="*/ 1905000 h 5511"/>
              <a:gd name="T24" fmla="*/ 911316 w 2938"/>
              <a:gd name="T25" fmla="*/ 1895667 h 5511"/>
              <a:gd name="T26" fmla="*/ 952111 w 2938"/>
              <a:gd name="T27" fmla="*/ 1873544 h 5511"/>
              <a:gd name="T28" fmla="*/ 984263 w 2938"/>
              <a:gd name="T29" fmla="*/ 1841396 h 5511"/>
              <a:gd name="T30" fmla="*/ 1006043 w 2938"/>
              <a:gd name="T31" fmla="*/ 1800953 h 5511"/>
              <a:gd name="T32" fmla="*/ 1015377 w 2938"/>
              <a:gd name="T33" fmla="*/ 1754633 h 5511"/>
              <a:gd name="T34" fmla="*/ 1013994 w 2938"/>
              <a:gd name="T35" fmla="*/ 134812 h 5511"/>
              <a:gd name="T36" fmla="*/ 999820 w 2938"/>
              <a:gd name="T37" fmla="*/ 90220 h 5511"/>
              <a:gd name="T38" fmla="*/ 974237 w 2938"/>
              <a:gd name="T39" fmla="*/ 52542 h 5511"/>
              <a:gd name="T40" fmla="*/ 938973 w 2938"/>
              <a:gd name="T41" fmla="*/ 23160 h 5511"/>
              <a:gd name="T42" fmla="*/ 896450 w 2938"/>
              <a:gd name="T43" fmla="*/ 5531 h 5511"/>
              <a:gd name="T44" fmla="*/ 412789 w 2938"/>
              <a:gd name="T45" fmla="*/ 127553 h 5511"/>
              <a:gd name="T46" fmla="*/ 615380 w 2938"/>
              <a:gd name="T47" fmla="*/ 129973 h 5511"/>
              <a:gd name="T48" fmla="*/ 629209 w 2938"/>
              <a:gd name="T49" fmla="*/ 141034 h 5511"/>
              <a:gd name="T50" fmla="*/ 635086 w 2938"/>
              <a:gd name="T51" fmla="*/ 159009 h 5511"/>
              <a:gd name="T52" fmla="*/ 630938 w 2938"/>
              <a:gd name="T53" fmla="*/ 174219 h 5511"/>
              <a:gd name="T54" fmla="*/ 618146 w 2938"/>
              <a:gd name="T55" fmla="*/ 187009 h 5511"/>
              <a:gd name="T56" fmla="*/ 412789 w 2938"/>
              <a:gd name="T57" fmla="*/ 190811 h 5511"/>
              <a:gd name="T58" fmla="*/ 397577 w 2938"/>
              <a:gd name="T59" fmla="*/ 187009 h 5511"/>
              <a:gd name="T60" fmla="*/ 384440 w 2938"/>
              <a:gd name="T61" fmla="*/ 174219 h 5511"/>
              <a:gd name="T62" fmla="*/ 380637 w 2938"/>
              <a:gd name="T63" fmla="*/ 159009 h 5511"/>
              <a:gd name="T64" fmla="*/ 386168 w 2938"/>
              <a:gd name="T65" fmla="*/ 141034 h 5511"/>
              <a:gd name="T66" fmla="*/ 400343 w 2938"/>
              <a:gd name="T67" fmla="*/ 129973 h 5511"/>
              <a:gd name="T68" fmla="*/ 507516 w 2938"/>
              <a:gd name="T69" fmla="*/ 1841742 h 5511"/>
              <a:gd name="T70" fmla="*/ 479513 w 2938"/>
              <a:gd name="T71" fmla="*/ 1837594 h 5511"/>
              <a:gd name="T72" fmla="*/ 454275 w 2938"/>
              <a:gd name="T73" fmla="*/ 1825495 h 5511"/>
              <a:gd name="T74" fmla="*/ 434223 w 2938"/>
              <a:gd name="T75" fmla="*/ 1806829 h 5511"/>
              <a:gd name="T76" fmla="*/ 420049 w 2938"/>
              <a:gd name="T77" fmla="*/ 1783323 h 5511"/>
              <a:gd name="T78" fmla="*/ 413134 w 2938"/>
              <a:gd name="T79" fmla="*/ 1756015 h 5511"/>
              <a:gd name="T80" fmla="*/ 413826 w 2938"/>
              <a:gd name="T81" fmla="*/ 1731818 h 5511"/>
              <a:gd name="T82" fmla="*/ 422123 w 2938"/>
              <a:gd name="T83" fmla="*/ 1704856 h 5511"/>
              <a:gd name="T84" fmla="*/ 437335 w 2938"/>
              <a:gd name="T85" fmla="*/ 1682387 h 5511"/>
              <a:gd name="T86" fmla="*/ 458078 w 2938"/>
              <a:gd name="T87" fmla="*/ 1665103 h 5511"/>
              <a:gd name="T88" fmla="*/ 483661 w 2938"/>
              <a:gd name="T89" fmla="*/ 1654042 h 5511"/>
              <a:gd name="T90" fmla="*/ 507516 w 2938"/>
              <a:gd name="T91" fmla="*/ 1651277 h 5511"/>
              <a:gd name="T92" fmla="*/ 536210 w 2938"/>
              <a:gd name="T93" fmla="*/ 1655425 h 5511"/>
              <a:gd name="T94" fmla="*/ 561102 w 2938"/>
              <a:gd name="T95" fmla="*/ 1667523 h 5511"/>
              <a:gd name="T96" fmla="*/ 581154 w 2938"/>
              <a:gd name="T97" fmla="*/ 1685498 h 5511"/>
              <a:gd name="T98" fmla="*/ 595674 w 2938"/>
              <a:gd name="T99" fmla="*/ 1709349 h 5511"/>
              <a:gd name="T100" fmla="*/ 602589 w 2938"/>
              <a:gd name="T101" fmla="*/ 1737003 h 5511"/>
              <a:gd name="T102" fmla="*/ 601897 w 2938"/>
              <a:gd name="T103" fmla="*/ 1761200 h 5511"/>
              <a:gd name="T104" fmla="*/ 593600 w 2938"/>
              <a:gd name="T105" fmla="*/ 1787817 h 5511"/>
              <a:gd name="T106" fmla="*/ 578388 w 2938"/>
              <a:gd name="T107" fmla="*/ 1810631 h 5511"/>
              <a:gd name="T108" fmla="*/ 556954 w 2938"/>
              <a:gd name="T109" fmla="*/ 1827915 h 5511"/>
              <a:gd name="T110" fmla="*/ 531370 w 2938"/>
              <a:gd name="T111" fmla="*/ 1838631 h 5511"/>
              <a:gd name="T112" fmla="*/ 952456 w 2938"/>
              <a:gd name="T113" fmla="*/ 1587673 h 5511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</a:gdLst>
            <a:ahLst/>
            <a:cxnLst>
              <a:cxn ang="T114">
                <a:pos x="T0" y="T1"/>
              </a:cxn>
              <a:cxn ang="T115">
                <a:pos x="T2" y="T3"/>
              </a:cxn>
              <a:cxn ang="T116">
                <a:pos x="T4" y="T5"/>
              </a:cxn>
              <a:cxn ang="T117">
                <a:pos x="T6" y="T7"/>
              </a:cxn>
              <a:cxn ang="T118">
                <a:pos x="T8" y="T9"/>
              </a:cxn>
              <a:cxn ang="T119">
                <a:pos x="T10" y="T11"/>
              </a:cxn>
              <a:cxn ang="T120">
                <a:pos x="T12" y="T13"/>
              </a:cxn>
              <a:cxn ang="T121">
                <a:pos x="T14" y="T15"/>
              </a:cxn>
              <a:cxn ang="T122">
                <a:pos x="T16" y="T17"/>
              </a:cxn>
              <a:cxn ang="T123">
                <a:pos x="T18" y="T19"/>
              </a:cxn>
              <a:cxn ang="T124">
                <a:pos x="T20" y="T21"/>
              </a:cxn>
              <a:cxn ang="T125">
                <a:pos x="T22" y="T23"/>
              </a:cxn>
              <a:cxn ang="T126">
                <a:pos x="T24" y="T25"/>
              </a:cxn>
              <a:cxn ang="T127">
                <a:pos x="T26" y="T27"/>
              </a:cxn>
              <a:cxn ang="T128">
                <a:pos x="T28" y="T29"/>
              </a:cxn>
              <a:cxn ang="T129">
                <a:pos x="T30" y="T31"/>
              </a:cxn>
              <a:cxn ang="T130">
                <a:pos x="T32" y="T33"/>
              </a:cxn>
              <a:cxn ang="T131">
                <a:pos x="T34" y="T35"/>
              </a:cxn>
              <a:cxn ang="T132">
                <a:pos x="T36" y="T37"/>
              </a:cxn>
              <a:cxn ang="T133">
                <a:pos x="T38" y="T39"/>
              </a:cxn>
              <a:cxn ang="T134">
                <a:pos x="T40" y="T41"/>
              </a:cxn>
              <a:cxn ang="T135">
                <a:pos x="T42" y="T43"/>
              </a:cxn>
              <a:cxn ang="T136">
                <a:pos x="T44" y="T45"/>
              </a:cxn>
              <a:cxn ang="T137">
                <a:pos x="T46" y="T47"/>
              </a:cxn>
              <a:cxn ang="T138">
                <a:pos x="T48" y="T49"/>
              </a:cxn>
              <a:cxn ang="T139">
                <a:pos x="T50" y="T51"/>
              </a:cxn>
              <a:cxn ang="T140">
                <a:pos x="T52" y="T53"/>
              </a:cxn>
              <a:cxn ang="T141">
                <a:pos x="T54" y="T55"/>
              </a:cxn>
              <a:cxn ang="T142">
                <a:pos x="T56" y="T57"/>
              </a:cxn>
              <a:cxn ang="T143">
                <a:pos x="T58" y="T59"/>
              </a:cxn>
              <a:cxn ang="T144">
                <a:pos x="T60" y="T61"/>
              </a:cxn>
              <a:cxn ang="T145">
                <a:pos x="T62" y="T63"/>
              </a:cxn>
              <a:cxn ang="T146">
                <a:pos x="T64" y="T65"/>
              </a:cxn>
              <a:cxn ang="T147">
                <a:pos x="T66" y="T67"/>
              </a:cxn>
              <a:cxn ang="T148">
                <a:pos x="T68" y="T69"/>
              </a:cxn>
              <a:cxn ang="T149">
                <a:pos x="T70" y="T71"/>
              </a:cxn>
              <a:cxn ang="T150">
                <a:pos x="T72" y="T73"/>
              </a:cxn>
              <a:cxn ang="T151">
                <a:pos x="T74" y="T75"/>
              </a:cxn>
              <a:cxn ang="T152">
                <a:pos x="T76" y="T77"/>
              </a:cxn>
              <a:cxn ang="T153">
                <a:pos x="T78" y="T79"/>
              </a:cxn>
              <a:cxn ang="T154">
                <a:pos x="T80" y="T81"/>
              </a:cxn>
              <a:cxn ang="T155">
                <a:pos x="T82" y="T83"/>
              </a:cxn>
              <a:cxn ang="T156">
                <a:pos x="T84" y="T85"/>
              </a:cxn>
              <a:cxn ang="T157">
                <a:pos x="T86" y="T87"/>
              </a:cxn>
              <a:cxn ang="T158">
                <a:pos x="T88" y="T89"/>
              </a:cxn>
              <a:cxn ang="T159">
                <a:pos x="T90" y="T91"/>
              </a:cxn>
              <a:cxn ang="T160">
                <a:pos x="T92" y="T93"/>
              </a:cxn>
              <a:cxn ang="T161">
                <a:pos x="T94" y="T95"/>
              </a:cxn>
              <a:cxn ang="T162">
                <a:pos x="T96" y="T97"/>
              </a:cxn>
              <a:cxn ang="T163">
                <a:pos x="T98" y="T99"/>
              </a:cxn>
              <a:cxn ang="T164">
                <a:pos x="T100" y="T101"/>
              </a:cxn>
              <a:cxn ang="T165">
                <a:pos x="T102" y="T103"/>
              </a:cxn>
              <a:cxn ang="T166">
                <a:pos x="T104" y="T105"/>
              </a:cxn>
              <a:cxn ang="T167">
                <a:pos x="T106" y="T107"/>
              </a:cxn>
              <a:cxn ang="T168">
                <a:pos x="T108" y="T109"/>
              </a:cxn>
              <a:cxn ang="T169">
                <a:pos x="T110" y="T111"/>
              </a:cxn>
              <a:cxn ang="T170">
                <a:pos x="T112" y="T113"/>
              </a:cxn>
            </a:cxnLst>
            <a:rect l="0" t="0" r="r" b="b"/>
            <a:pathLst>
              <a:path w="2938" h="5511">
                <a:moveTo>
                  <a:pt x="2479" y="0"/>
                </a:moveTo>
                <a:lnTo>
                  <a:pt x="458" y="0"/>
                </a:lnTo>
                <a:lnTo>
                  <a:pt x="435" y="1"/>
                </a:lnTo>
                <a:lnTo>
                  <a:pt x="412" y="3"/>
                </a:lnTo>
                <a:lnTo>
                  <a:pt x="389" y="7"/>
                </a:lnTo>
                <a:lnTo>
                  <a:pt x="366" y="11"/>
                </a:lnTo>
                <a:lnTo>
                  <a:pt x="345" y="16"/>
                </a:lnTo>
                <a:lnTo>
                  <a:pt x="322" y="22"/>
                </a:lnTo>
                <a:lnTo>
                  <a:pt x="301" y="29"/>
                </a:lnTo>
                <a:lnTo>
                  <a:pt x="281" y="37"/>
                </a:lnTo>
                <a:lnTo>
                  <a:pt x="260" y="46"/>
                </a:lnTo>
                <a:lnTo>
                  <a:pt x="240" y="56"/>
                </a:lnTo>
                <a:lnTo>
                  <a:pt x="221" y="67"/>
                </a:lnTo>
                <a:lnTo>
                  <a:pt x="203" y="80"/>
                </a:lnTo>
                <a:lnTo>
                  <a:pt x="184" y="93"/>
                </a:lnTo>
                <a:lnTo>
                  <a:pt x="167" y="106"/>
                </a:lnTo>
                <a:lnTo>
                  <a:pt x="150" y="120"/>
                </a:lnTo>
                <a:lnTo>
                  <a:pt x="135" y="135"/>
                </a:lnTo>
                <a:lnTo>
                  <a:pt x="119" y="152"/>
                </a:lnTo>
                <a:lnTo>
                  <a:pt x="104" y="169"/>
                </a:lnTo>
                <a:lnTo>
                  <a:pt x="91" y="186"/>
                </a:lnTo>
                <a:lnTo>
                  <a:pt x="78" y="203"/>
                </a:lnTo>
                <a:lnTo>
                  <a:pt x="66" y="223"/>
                </a:lnTo>
                <a:lnTo>
                  <a:pt x="55" y="242"/>
                </a:lnTo>
                <a:lnTo>
                  <a:pt x="45" y="261"/>
                </a:lnTo>
                <a:lnTo>
                  <a:pt x="35" y="281"/>
                </a:lnTo>
                <a:lnTo>
                  <a:pt x="27" y="303"/>
                </a:lnTo>
                <a:lnTo>
                  <a:pt x="20" y="324"/>
                </a:lnTo>
                <a:lnTo>
                  <a:pt x="14" y="345"/>
                </a:lnTo>
                <a:lnTo>
                  <a:pt x="9" y="368"/>
                </a:lnTo>
                <a:lnTo>
                  <a:pt x="5" y="390"/>
                </a:lnTo>
                <a:lnTo>
                  <a:pt x="2" y="413"/>
                </a:lnTo>
                <a:lnTo>
                  <a:pt x="0" y="437"/>
                </a:lnTo>
                <a:lnTo>
                  <a:pt x="0" y="460"/>
                </a:lnTo>
                <a:lnTo>
                  <a:pt x="0" y="5052"/>
                </a:lnTo>
                <a:lnTo>
                  <a:pt x="0" y="5076"/>
                </a:lnTo>
                <a:lnTo>
                  <a:pt x="2" y="5099"/>
                </a:lnTo>
                <a:lnTo>
                  <a:pt x="5" y="5122"/>
                </a:lnTo>
                <a:lnTo>
                  <a:pt x="9" y="5144"/>
                </a:lnTo>
                <a:lnTo>
                  <a:pt x="14" y="5167"/>
                </a:lnTo>
                <a:lnTo>
                  <a:pt x="20" y="5189"/>
                </a:lnTo>
                <a:lnTo>
                  <a:pt x="27" y="5210"/>
                </a:lnTo>
                <a:lnTo>
                  <a:pt x="35" y="5230"/>
                </a:lnTo>
                <a:lnTo>
                  <a:pt x="45" y="5251"/>
                </a:lnTo>
                <a:lnTo>
                  <a:pt x="55" y="5271"/>
                </a:lnTo>
                <a:lnTo>
                  <a:pt x="66" y="5290"/>
                </a:lnTo>
                <a:lnTo>
                  <a:pt x="78" y="5309"/>
                </a:lnTo>
                <a:lnTo>
                  <a:pt x="91" y="5327"/>
                </a:lnTo>
                <a:lnTo>
                  <a:pt x="104" y="5344"/>
                </a:lnTo>
                <a:lnTo>
                  <a:pt x="119" y="5360"/>
                </a:lnTo>
                <a:lnTo>
                  <a:pt x="135" y="5377"/>
                </a:lnTo>
                <a:lnTo>
                  <a:pt x="150" y="5392"/>
                </a:lnTo>
                <a:lnTo>
                  <a:pt x="167" y="5406"/>
                </a:lnTo>
                <a:lnTo>
                  <a:pt x="184" y="5420"/>
                </a:lnTo>
                <a:lnTo>
                  <a:pt x="203" y="5433"/>
                </a:lnTo>
                <a:lnTo>
                  <a:pt x="221" y="5445"/>
                </a:lnTo>
                <a:lnTo>
                  <a:pt x="240" y="5456"/>
                </a:lnTo>
                <a:lnTo>
                  <a:pt x="260" y="5466"/>
                </a:lnTo>
                <a:lnTo>
                  <a:pt x="281" y="5475"/>
                </a:lnTo>
                <a:lnTo>
                  <a:pt x="301" y="5484"/>
                </a:lnTo>
                <a:lnTo>
                  <a:pt x="322" y="5491"/>
                </a:lnTo>
                <a:lnTo>
                  <a:pt x="345" y="5497"/>
                </a:lnTo>
                <a:lnTo>
                  <a:pt x="366" y="5502"/>
                </a:lnTo>
                <a:lnTo>
                  <a:pt x="389" y="5506"/>
                </a:lnTo>
                <a:lnTo>
                  <a:pt x="412" y="5509"/>
                </a:lnTo>
                <a:lnTo>
                  <a:pt x="435" y="5511"/>
                </a:lnTo>
                <a:lnTo>
                  <a:pt x="458" y="5511"/>
                </a:lnTo>
                <a:lnTo>
                  <a:pt x="2479" y="5511"/>
                </a:lnTo>
                <a:lnTo>
                  <a:pt x="2502" y="5511"/>
                </a:lnTo>
                <a:lnTo>
                  <a:pt x="2525" y="5509"/>
                </a:lnTo>
                <a:lnTo>
                  <a:pt x="2549" y="5506"/>
                </a:lnTo>
                <a:lnTo>
                  <a:pt x="2571" y="5502"/>
                </a:lnTo>
                <a:lnTo>
                  <a:pt x="2593" y="5497"/>
                </a:lnTo>
                <a:lnTo>
                  <a:pt x="2615" y="5491"/>
                </a:lnTo>
                <a:lnTo>
                  <a:pt x="2636" y="5484"/>
                </a:lnTo>
                <a:lnTo>
                  <a:pt x="2657" y="5475"/>
                </a:lnTo>
                <a:lnTo>
                  <a:pt x="2677" y="5466"/>
                </a:lnTo>
                <a:lnTo>
                  <a:pt x="2698" y="5456"/>
                </a:lnTo>
                <a:lnTo>
                  <a:pt x="2716" y="5445"/>
                </a:lnTo>
                <a:lnTo>
                  <a:pt x="2735" y="5433"/>
                </a:lnTo>
                <a:lnTo>
                  <a:pt x="2754" y="5420"/>
                </a:lnTo>
                <a:lnTo>
                  <a:pt x="2771" y="5406"/>
                </a:lnTo>
                <a:lnTo>
                  <a:pt x="2787" y="5392"/>
                </a:lnTo>
                <a:lnTo>
                  <a:pt x="2803" y="5377"/>
                </a:lnTo>
                <a:lnTo>
                  <a:pt x="2818" y="5360"/>
                </a:lnTo>
                <a:lnTo>
                  <a:pt x="2833" y="5344"/>
                </a:lnTo>
                <a:lnTo>
                  <a:pt x="2847" y="5327"/>
                </a:lnTo>
                <a:lnTo>
                  <a:pt x="2859" y="5309"/>
                </a:lnTo>
                <a:lnTo>
                  <a:pt x="2871" y="5290"/>
                </a:lnTo>
                <a:lnTo>
                  <a:pt x="2882" y="5271"/>
                </a:lnTo>
                <a:lnTo>
                  <a:pt x="2892" y="5251"/>
                </a:lnTo>
                <a:lnTo>
                  <a:pt x="2902" y="5230"/>
                </a:lnTo>
                <a:lnTo>
                  <a:pt x="2910" y="5210"/>
                </a:lnTo>
                <a:lnTo>
                  <a:pt x="2918" y="5189"/>
                </a:lnTo>
                <a:lnTo>
                  <a:pt x="2924" y="5167"/>
                </a:lnTo>
                <a:lnTo>
                  <a:pt x="2929" y="5144"/>
                </a:lnTo>
                <a:lnTo>
                  <a:pt x="2933" y="5122"/>
                </a:lnTo>
                <a:lnTo>
                  <a:pt x="2936" y="5099"/>
                </a:lnTo>
                <a:lnTo>
                  <a:pt x="2937" y="5076"/>
                </a:lnTo>
                <a:lnTo>
                  <a:pt x="2938" y="5052"/>
                </a:lnTo>
                <a:lnTo>
                  <a:pt x="2938" y="460"/>
                </a:lnTo>
                <a:lnTo>
                  <a:pt x="2937" y="437"/>
                </a:lnTo>
                <a:lnTo>
                  <a:pt x="2936" y="413"/>
                </a:lnTo>
                <a:lnTo>
                  <a:pt x="2933" y="390"/>
                </a:lnTo>
                <a:lnTo>
                  <a:pt x="2929" y="368"/>
                </a:lnTo>
                <a:lnTo>
                  <a:pt x="2924" y="345"/>
                </a:lnTo>
                <a:lnTo>
                  <a:pt x="2918" y="324"/>
                </a:lnTo>
                <a:lnTo>
                  <a:pt x="2910" y="303"/>
                </a:lnTo>
                <a:lnTo>
                  <a:pt x="2902" y="281"/>
                </a:lnTo>
                <a:lnTo>
                  <a:pt x="2892" y="261"/>
                </a:lnTo>
                <a:lnTo>
                  <a:pt x="2882" y="242"/>
                </a:lnTo>
                <a:lnTo>
                  <a:pt x="2871" y="223"/>
                </a:lnTo>
                <a:lnTo>
                  <a:pt x="2859" y="203"/>
                </a:lnTo>
                <a:lnTo>
                  <a:pt x="2847" y="186"/>
                </a:lnTo>
                <a:lnTo>
                  <a:pt x="2833" y="169"/>
                </a:lnTo>
                <a:lnTo>
                  <a:pt x="2818" y="152"/>
                </a:lnTo>
                <a:lnTo>
                  <a:pt x="2803" y="135"/>
                </a:lnTo>
                <a:lnTo>
                  <a:pt x="2787" y="120"/>
                </a:lnTo>
                <a:lnTo>
                  <a:pt x="2771" y="106"/>
                </a:lnTo>
                <a:lnTo>
                  <a:pt x="2754" y="93"/>
                </a:lnTo>
                <a:lnTo>
                  <a:pt x="2735" y="80"/>
                </a:lnTo>
                <a:lnTo>
                  <a:pt x="2716" y="67"/>
                </a:lnTo>
                <a:lnTo>
                  <a:pt x="2698" y="56"/>
                </a:lnTo>
                <a:lnTo>
                  <a:pt x="2677" y="46"/>
                </a:lnTo>
                <a:lnTo>
                  <a:pt x="2657" y="37"/>
                </a:lnTo>
                <a:lnTo>
                  <a:pt x="2636" y="29"/>
                </a:lnTo>
                <a:lnTo>
                  <a:pt x="2615" y="22"/>
                </a:lnTo>
                <a:lnTo>
                  <a:pt x="2593" y="16"/>
                </a:lnTo>
                <a:lnTo>
                  <a:pt x="2571" y="11"/>
                </a:lnTo>
                <a:lnTo>
                  <a:pt x="2549" y="7"/>
                </a:lnTo>
                <a:lnTo>
                  <a:pt x="2525" y="3"/>
                </a:lnTo>
                <a:lnTo>
                  <a:pt x="2502" y="1"/>
                </a:lnTo>
                <a:lnTo>
                  <a:pt x="2479" y="0"/>
                </a:lnTo>
                <a:close/>
                <a:moveTo>
                  <a:pt x="1194" y="369"/>
                </a:moveTo>
                <a:lnTo>
                  <a:pt x="1744" y="369"/>
                </a:lnTo>
                <a:lnTo>
                  <a:pt x="1753" y="369"/>
                </a:lnTo>
                <a:lnTo>
                  <a:pt x="1763" y="370"/>
                </a:lnTo>
                <a:lnTo>
                  <a:pt x="1772" y="373"/>
                </a:lnTo>
                <a:lnTo>
                  <a:pt x="1780" y="376"/>
                </a:lnTo>
                <a:lnTo>
                  <a:pt x="1788" y="379"/>
                </a:lnTo>
                <a:lnTo>
                  <a:pt x="1796" y="384"/>
                </a:lnTo>
                <a:lnTo>
                  <a:pt x="1803" y="389"/>
                </a:lnTo>
                <a:lnTo>
                  <a:pt x="1809" y="395"/>
                </a:lnTo>
                <a:lnTo>
                  <a:pt x="1815" y="401"/>
                </a:lnTo>
                <a:lnTo>
                  <a:pt x="1820" y="408"/>
                </a:lnTo>
                <a:lnTo>
                  <a:pt x="1825" y="416"/>
                </a:lnTo>
                <a:lnTo>
                  <a:pt x="1828" y="424"/>
                </a:lnTo>
                <a:lnTo>
                  <a:pt x="1833" y="433"/>
                </a:lnTo>
                <a:lnTo>
                  <a:pt x="1835" y="442"/>
                </a:lnTo>
                <a:lnTo>
                  <a:pt x="1836" y="451"/>
                </a:lnTo>
                <a:lnTo>
                  <a:pt x="1837" y="460"/>
                </a:lnTo>
                <a:lnTo>
                  <a:pt x="1836" y="469"/>
                </a:lnTo>
                <a:lnTo>
                  <a:pt x="1835" y="478"/>
                </a:lnTo>
                <a:lnTo>
                  <a:pt x="1833" y="487"/>
                </a:lnTo>
                <a:lnTo>
                  <a:pt x="1828" y="495"/>
                </a:lnTo>
                <a:lnTo>
                  <a:pt x="1825" y="504"/>
                </a:lnTo>
                <a:lnTo>
                  <a:pt x="1820" y="512"/>
                </a:lnTo>
                <a:lnTo>
                  <a:pt x="1815" y="519"/>
                </a:lnTo>
                <a:lnTo>
                  <a:pt x="1809" y="525"/>
                </a:lnTo>
                <a:lnTo>
                  <a:pt x="1803" y="531"/>
                </a:lnTo>
                <a:lnTo>
                  <a:pt x="1796" y="536"/>
                </a:lnTo>
                <a:lnTo>
                  <a:pt x="1788" y="541"/>
                </a:lnTo>
                <a:lnTo>
                  <a:pt x="1780" y="545"/>
                </a:lnTo>
                <a:lnTo>
                  <a:pt x="1772" y="548"/>
                </a:lnTo>
                <a:lnTo>
                  <a:pt x="1763" y="550"/>
                </a:lnTo>
                <a:lnTo>
                  <a:pt x="1753" y="551"/>
                </a:lnTo>
                <a:lnTo>
                  <a:pt x="1744" y="552"/>
                </a:lnTo>
                <a:lnTo>
                  <a:pt x="1194" y="552"/>
                </a:lnTo>
                <a:lnTo>
                  <a:pt x="1184" y="551"/>
                </a:lnTo>
                <a:lnTo>
                  <a:pt x="1175" y="550"/>
                </a:lnTo>
                <a:lnTo>
                  <a:pt x="1166" y="548"/>
                </a:lnTo>
                <a:lnTo>
                  <a:pt x="1158" y="545"/>
                </a:lnTo>
                <a:lnTo>
                  <a:pt x="1150" y="541"/>
                </a:lnTo>
                <a:lnTo>
                  <a:pt x="1142" y="536"/>
                </a:lnTo>
                <a:lnTo>
                  <a:pt x="1135" y="531"/>
                </a:lnTo>
                <a:lnTo>
                  <a:pt x="1129" y="525"/>
                </a:lnTo>
                <a:lnTo>
                  <a:pt x="1123" y="519"/>
                </a:lnTo>
                <a:lnTo>
                  <a:pt x="1117" y="512"/>
                </a:lnTo>
                <a:lnTo>
                  <a:pt x="1112" y="504"/>
                </a:lnTo>
                <a:lnTo>
                  <a:pt x="1108" y="495"/>
                </a:lnTo>
                <a:lnTo>
                  <a:pt x="1105" y="487"/>
                </a:lnTo>
                <a:lnTo>
                  <a:pt x="1103" y="478"/>
                </a:lnTo>
                <a:lnTo>
                  <a:pt x="1102" y="469"/>
                </a:lnTo>
                <a:lnTo>
                  <a:pt x="1101" y="460"/>
                </a:lnTo>
                <a:lnTo>
                  <a:pt x="1102" y="451"/>
                </a:lnTo>
                <a:lnTo>
                  <a:pt x="1103" y="442"/>
                </a:lnTo>
                <a:lnTo>
                  <a:pt x="1105" y="433"/>
                </a:lnTo>
                <a:lnTo>
                  <a:pt x="1108" y="424"/>
                </a:lnTo>
                <a:lnTo>
                  <a:pt x="1112" y="416"/>
                </a:lnTo>
                <a:lnTo>
                  <a:pt x="1117" y="408"/>
                </a:lnTo>
                <a:lnTo>
                  <a:pt x="1123" y="401"/>
                </a:lnTo>
                <a:lnTo>
                  <a:pt x="1129" y="395"/>
                </a:lnTo>
                <a:lnTo>
                  <a:pt x="1135" y="389"/>
                </a:lnTo>
                <a:lnTo>
                  <a:pt x="1142" y="384"/>
                </a:lnTo>
                <a:lnTo>
                  <a:pt x="1150" y="379"/>
                </a:lnTo>
                <a:lnTo>
                  <a:pt x="1158" y="376"/>
                </a:lnTo>
                <a:lnTo>
                  <a:pt x="1166" y="373"/>
                </a:lnTo>
                <a:lnTo>
                  <a:pt x="1175" y="370"/>
                </a:lnTo>
                <a:lnTo>
                  <a:pt x="1184" y="369"/>
                </a:lnTo>
                <a:lnTo>
                  <a:pt x="1194" y="369"/>
                </a:lnTo>
                <a:close/>
                <a:moveTo>
                  <a:pt x="1468" y="5328"/>
                </a:moveTo>
                <a:lnTo>
                  <a:pt x="1468" y="5328"/>
                </a:lnTo>
                <a:lnTo>
                  <a:pt x="1454" y="5328"/>
                </a:lnTo>
                <a:lnTo>
                  <a:pt x="1441" y="5327"/>
                </a:lnTo>
                <a:lnTo>
                  <a:pt x="1427" y="5325"/>
                </a:lnTo>
                <a:lnTo>
                  <a:pt x="1414" y="5322"/>
                </a:lnTo>
                <a:lnTo>
                  <a:pt x="1399" y="5319"/>
                </a:lnTo>
                <a:lnTo>
                  <a:pt x="1387" y="5316"/>
                </a:lnTo>
                <a:lnTo>
                  <a:pt x="1374" y="5312"/>
                </a:lnTo>
                <a:lnTo>
                  <a:pt x="1362" y="5307"/>
                </a:lnTo>
                <a:lnTo>
                  <a:pt x="1350" y="5300"/>
                </a:lnTo>
                <a:lnTo>
                  <a:pt x="1338" y="5294"/>
                </a:lnTo>
                <a:lnTo>
                  <a:pt x="1325" y="5288"/>
                </a:lnTo>
                <a:lnTo>
                  <a:pt x="1314" y="5281"/>
                </a:lnTo>
                <a:lnTo>
                  <a:pt x="1304" y="5273"/>
                </a:lnTo>
                <a:lnTo>
                  <a:pt x="1294" y="5265"/>
                </a:lnTo>
                <a:lnTo>
                  <a:pt x="1284" y="5257"/>
                </a:lnTo>
                <a:lnTo>
                  <a:pt x="1274" y="5248"/>
                </a:lnTo>
                <a:lnTo>
                  <a:pt x="1265" y="5238"/>
                </a:lnTo>
                <a:lnTo>
                  <a:pt x="1256" y="5227"/>
                </a:lnTo>
                <a:lnTo>
                  <a:pt x="1248" y="5217"/>
                </a:lnTo>
                <a:lnTo>
                  <a:pt x="1240" y="5206"/>
                </a:lnTo>
                <a:lnTo>
                  <a:pt x="1233" y="5195"/>
                </a:lnTo>
                <a:lnTo>
                  <a:pt x="1227" y="5184"/>
                </a:lnTo>
                <a:lnTo>
                  <a:pt x="1221" y="5172"/>
                </a:lnTo>
                <a:lnTo>
                  <a:pt x="1215" y="5159"/>
                </a:lnTo>
                <a:lnTo>
                  <a:pt x="1210" y="5147"/>
                </a:lnTo>
                <a:lnTo>
                  <a:pt x="1206" y="5134"/>
                </a:lnTo>
                <a:lnTo>
                  <a:pt x="1202" y="5121"/>
                </a:lnTo>
                <a:lnTo>
                  <a:pt x="1199" y="5108"/>
                </a:lnTo>
                <a:lnTo>
                  <a:pt x="1197" y="5095"/>
                </a:lnTo>
                <a:lnTo>
                  <a:pt x="1195" y="5080"/>
                </a:lnTo>
                <a:lnTo>
                  <a:pt x="1194" y="5066"/>
                </a:lnTo>
                <a:lnTo>
                  <a:pt x="1194" y="5052"/>
                </a:lnTo>
                <a:lnTo>
                  <a:pt x="1194" y="5038"/>
                </a:lnTo>
                <a:lnTo>
                  <a:pt x="1195" y="5025"/>
                </a:lnTo>
                <a:lnTo>
                  <a:pt x="1197" y="5010"/>
                </a:lnTo>
                <a:lnTo>
                  <a:pt x="1199" y="4997"/>
                </a:lnTo>
                <a:lnTo>
                  <a:pt x="1202" y="4983"/>
                </a:lnTo>
                <a:lnTo>
                  <a:pt x="1206" y="4970"/>
                </a:lnTo>
                <a:lnTo>
                  <a:pt x="1210" y="4958"/>
                </a:lnTo>
                <a:lnTo>
                  <a:pt x="1215" y="4945"/>
                </a:lnTo>
                <a:lnTo>
                  <a:pt x="1221" y="4932"/>
                </a:lnTo>
                <a:lnTo>
                  <a:pt x="1227" y="4921"/>
                </a:lnTo>
                <a:lnTo>
                  <a:pt x="1233" y="4909"/>
                </a:lnTo>
                <a:lnTo>
                  <a:pt x="1240" y="4898"/>
                </a:lnTo>
                <a:lnTo>
                  <a:pt x="1248" y="4888"/>
                </a:lnTo>
                <a:lnTo>
                  <a:pt x="1256" y="4876"/>
                </a:lnTo>
                <a:lnTo>
                  <a:pt x="1265" y="4867"/>
                </a:lnTo>
                <a:lnTo>
                  <a:pt x="1274" y="4857"/>
                </a:lnTo>
                <a:lnTo>
                  <a:pt x="1284" y="4848"/>
                </a:lnTo>
                <a:lnTo>
                  <a:pt x="1294" y="4840"/>
                </a:lnTo>
                <a:lnTo>
                  <a:pt x="1304" y="4832"/>
                </a:lnTo>
                <a:lnTo>
                  <a:pt x="1314" y="4824"/>
                </a:lnTo>
                <a:lnTo>
                  <a:pt x="1325" y="4817"/>
                </a:lnTo>
                <a:lnTo>
                  <a:pt x="1338" y="4810"/>
                </a:lnTo>
                <a:lnTo>
                  <a:pt x="1350" y="4803"/>
                </a:lnTo>
                <a:lnTo>
                  <a:pt x="1362" y="4798"/>
                </a:lnTo>
                <a:lnTo>
                  <a:pt x="1374" y="4793"/>
                </a:lnTo>
                <a:lnTo>
                  <a:pt x="1387" y="4789"/>
                </a:lnTo>
                <a:lnTo>
                  <a:pt x="1399" y="4785"/>
                </a:lnTo>
                <a:lnTo>
                  <a:pt x="1414" y="4782"/>
                </a:lnTo>
                <a:lnTo>
                  <a:pt x="1427" y="4780"/>
                </a:lnTo>
                <a:lnTo>
                  <a:pt x="1441" y="4778"/>
                </a:lnTo>
                <a:lnTo>
                  <a:pt x="1454" y="4777"/>
                </a:lnTo>
                <a:lnTo>
                  <a:pt x="1468" y="4777"/>
                </a:lnTo>
                <a:lnTo>
                  <a:pt x="1483" y="4777"/>
                </a:lnTo>
                <a:lnTo>
                  <a:pt x="1497" y="4778"/>
                </a:lnTo>
                <a:lnTo>
                  <a:pt x="1511" y="4780"/>
                </a:lnTo>
                <a:lnTo>
                  <a:pt x="1524" y="4782"/>
                </a:lnTo>
                <a:lnTo>
                  <a:pt x="1537" y="4785"/>
                </a:lnTo>
                <a:lnTo>
                  <a:pt x="1551" y="4789"/>
                </a:lnTo>
                <a:lnTo>
                  <a:pt x="1564" y="4793"/>
                </a:lnTo>
                <a:lnTo>
                  <a:pt x="1576" y="4798"/>
                </a:lnTo>
                <a:lnTo>
                  <a:pt x="1588" y="4803"/>
                </a:lnTo>
                <a:lnTo>
                  <a:pt x="1600" y="4810"/>
                </a:lnTo>
                <a:lnTo>
                  <a:pt x="1611" y="4817"/>
                </a:lnTo>
                <a:lnTo>
                  <a:pt x="1623" y="4824"/>
                </a:lnTo>
                <a:lnTo>
                  <a:pt x="1634" y="4832"/>
                </a:lnTo>
                <a:lnTo>
                  <a:pt x="1644" y="4840"/>
                </a:lnTo>
                <a:lnTo>
                  <a:pt x="1654" y="4848"/>
                </a:lnTo>
                <a:lnTo>
                  <a:pt x="1664" y="4857"/>
                </a:lnTo>
                <a:lnTo>
                  <a:pt x="1673" y="4867"/>
                </a:lnTo>
                <a:lnTo>
                  <a:pt x="1681" y="4876"/>
                </a:lnTo>
                <a:lnTo>
                  <a:pt x="1690" y="4888"/>
                </a:lnTo>
                <a:lnTo>
                  <a:pt x="1698" y="4898"/>
                </a:lnTo>
                <a:lnTo>
                  <a:pt x="1705" y="4909"/>
                </a:lnTo>
                <a:lnTo>
                  <a:pt x="1711" y="4921"/>
                </a:lnTo>
                <a:lnTo>
                  <a:pt x="1717" y="4932"/>
                </a:lnTo>
                <a:lnTo>
                  <a:pt x="1723" y="4945"/>
                </a:lnTo>
                <a:lnTo>
                  <a:pt x="1728" y="4958"/>
                </a:lnTo>
                <a:lnTo>
                  <a:pt x="1732" y="4970"/>
                </a:lnTo>
                <a:lnTo>
                  <a:pt x="1736" y="4983"/>
                </a:lnTo>
                <a:lnTo>
                  <a:pt x="1739" y="4997"/>
                </a:lnTo>
                <a:lnTo>
                  <a:pt x="1741" y="5010"/>
                </a:lnTo>
                <a:lnTo>
                  <a:pt x="1743" y="5025"/>
                </a:lnTo>
                <a:lnTo>
                  <a:pt x="1744" y="5038"/>
                </a:lnTo>
                <a:lnTo>
                  <a:pt x="1744" y="5052"/>
                </a:lnTo>
                <a:lnTo>
                  <a:pt x="1744" y="5066"/>
                </a:lnTo>
                <a:lnTo>
                  <a:pt x="1743" y="5080"/>
                </a:lnTo>
                <a:lnTo>
                  <a:pt x="1741" y="5095"/>
                </a:lnTo>
                <a:lnTo>
                  <a:pt x="1739" y="5108"/>
                </a:lnTo>
                <a:lnTo>
                  <a:pt x="1736" y="5121"/>
                </a:lnTo>
                <a:lnTo>
                  <a:pt x="1732" y="5134"/>
                </a:lnTo>
                <a:lnTo>
                  <a:pt x="1728" y="5147"/>
                </a:lnTo>
                <a:lnTo>
                  <a:pt x="1723" y="5159"/>
                </a:lnTo>
                <a:lnTo>
                  <a:pt x="1717" y="5172"/>
                </a:lnTo>
                <a:lnTo>
                  <a:pt x="1711" y="5184"/>
                </a:lnTo>
                <a:lnTo>
                  <a:pt x="1705" y="5195"/>
                </a:lnTo>
                <a:lnTo>
                  <a:pt x="1698" y="5206"/>
                </a:lnTo>
                <a:lnTo>
                  <a:pt x="1690" y="5217"/>
                </a:lnTo>
                <a:lnTo>
                  <a:pt x="1681" y="5227"/>
                </a:lnTo>
                <a:lnTo>
                  <a:pt x="1673" y="5238"/>
                </a:lnTo>
                <a:lnTo>
                  <a:pt x="1664" y="5248"/>
                </a:lnTo>
                <a:lnTo>
                  <a:pt x="1654" y="5257"/>
                </a:lnTo>
                <a:lnTo>
                  <a:pt x="1644" y="5265"/>
                </a:lnTo>
                <a:lnTo>
                  <a:pt x="1634" y="5273"/>
                </a:lnTo>
                <a:lnTo>
                  <a:pt x="1623" y="5281"/>
                </a:lnTo>
                <a:lnTo>
                  <a:pt x="1611" y="5288"/>
                </a:lnTo>
                <a:lnTo>
                  <a:pt x="1600" y="5294"/>
                </a:lnTo>
                <a:lnTo>
                  <a:pt x="1588" y="5300"/>
                </a:lnTo>
                <a:lnTo>
                  <a:pt x="1576" y="5307"/>
                </a:lnTo>
                <a:lnTo>
                  <a:pt x="1564" y="5312"/>
                </a:lnTo>
                <a:lnTo>
                  <a:pt x="1551" y="5316"/>
                </a:lnTo>
                <a:lnTo>
                  <a:pt x="1537" y="5319"/>
                </a:lnTo>
                <a:lnTo>
                  <a:pt x="1524" y="5322"/>
                </a:lnTo>
                <a:lnTo>
                  <a:pt x="1511" y="5325"/>
                </a:lnTo>
                <a:lnTo>
                  <a:pt x="1497" y="5327"/>
                </a:lnTo>
                <a:lnTo>
                  <a:pt x="1483" y="5328"/>
                </a:lnTo>
                <a:lnTo>
                  <a:pt x="1468" y="5328"/>
                </a:lnTo>
                <a:close/>
                <a:moveTo>
                  <a:pt x="2755" y="4593"/>
                </a:moveTo>
                <a:lnTo>
                  <a:pt x="183" y="4593"/>
                </a:lnTo>
                <a:lnTo>
                  <a:pt x="183" y="919"/>
                </a:lnTo>
                <a:lnTo>
                  <a:pt x="2755" y="919"/>
                </a:lnTo>
                <a:lnTo>
                  <a:pt x="2755" y="45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dirty="0">
              <a:solidFill>
                <a:srgbClr val="176AD0"/>
              </a:solidFill>
            </a:endParaRPr>
          </a:p>
        </p:txBody>
      </p:sp>
      <p:sp>
        <p:nvSpPr>
          <p:cNvPr id="34" name="KSO_Shape"/>
          <p:cNvSpPr/>
          <p:nvPr/>
        </p:nvSpPr>
        <p:spPr>
          <a:xfrm>
            <a:off x="7417578" y="2951942"/>
            <a:ext cx="464726" cy="460854"/>
          </a:xfrm>
          <a:custGeom>
            <a:avLst/>
            <a:gdLst>
              <a:gd name="connsiteX0" fmla="*/ 347114 w 393729"/>
              <a:gd name="connsiteY0" fmla="*/ 112 h 390624"/>
              <a:gd name="connsiteX1" fmla="*/ 366249 w 393729"/>
              <a:gd name="connsiteY1" fmla="*/ 5364 h 390624"/>
              <a:gd name="connsiteX2" fmla="*/ 388366 w 393729"/>
              <a:gd name="connsiteY2" fmla="*/ 72481 h 390624"/>
              <a:gd name="connsiteX3" fmla="*/ 321248 w 393729"/>
              <a:gd name="connsiteY3" fmla="*/ 94598 h 390624"/>
              <a:gd name="connsiteX4" fmla="*/ 304750 w 393729"/>
              <a:gd name="connsiteY4" fmla="*/ 80728 h 390624"/>
              <a:gd name="connsiteX5" fmla="*/ 98330 w 393729"/>
              <a:gd name="connsiteY5" fmla="*/ 148748 h 390624"/>
              <a:gd name="connsiteX6" fmla="*/ 94598 w 393729"/>
              <a:gd name="connsiteY6" fmla="*/ 162346 h 390624"/>
              <a:gd name="connsiteX7" fmla="*/ 91507 w 393729"/>
              <a:gd name="connsiteY7" fmla="*/ 166277 h 390624"/>
              <a:gd name="connsiteX8" fmla="*/ 229420 w 393729"/>
              <a:gd name="connsiteY8" fmla="*/ 293815 h 390624"/>
              <a:gd name="connsiteX9" fmla="*/ 268686 w 393729"/>
              <a:gd name="connsiteY9" fmla="*/ 296027 h 390624"/>
              <a:gd name="connsiteX10" fmla="*/ 290802 w 393729"/>
              <a:gd name="connsiteY10" fmla="*/ 363144 h 390624"/>
              <a:gd name="connsiteX11" fmla="*/ 223685 w 393729"/>
              <a:gd name="connsiteY11" fmla="*/ 385261 h 390624"/>
              <a:gd name="connsiteX12" fmla="*/ 200613 w 393729"/>
              <a:gd name="connsiteY12" fmla="*/ 321625 h 390624"/>
              <a:gd name="connsiteX13" fmla="*/ 56603 w 393729"/>
              <a:gd name="connsiteY13" fmla="*/ 188448 h 390624"/>
              <a:gd name="connsiteX14" fmla="*/ 27481 w 393729"/>
              <a:gd name="connsiteY14" fmla="*/ 184462 h 390624"/>
              <a:gd name="connsiteX15" fmla="*/ 5364 w 393729"/>
              <a:gd name="connsiteY15" fmla="*/ 117345 h 390624"/>
              <a:gd name="connsiteX16" fmla="*/ 72481 w 393729"/>
              <a:gd name="connsiteY16" fmla="*/ 95228 h 390624"/>
              <a:gd name="connsiteX17" fmla="*/ 89283 w 393729"/>
              <a:gd name="connsiteY17" fmla="*/ 109639 h 390624"/>
              <a:gd name="connsiteX18" fmla="*/ 295206 w 393729"/>
              <a:gd name="connsiteY18" fmla="*/ 41783 h 390624"/>
              <a:gd name="connsiteX19" fmla="*/ 299132 w 393729"/>
              <a:gd name="connsiteY19" fmla="*/ 27480 h 390624"/>
              <a:gd name="connsiteX20" fmla="*/ 347114 w 393729"/>
              <a:gd name="connsiteY20" fmla="*/ 112 h 390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93729" h="390624">
                <a:moveTo>
                  <a:pt x="347114" y="112"/>
                </a:moveTo>
                <a:cubicBezTo>
                  <a:pt x="353590" y="546"/>
                  <a:pt x="360089" y="2257"/>
                  <a:pt x="366249" y="5364"/>
                </a:cubicBezTo>
                <a:cubicBezTo>
                  <a:pt x="390891" y="17791"/>
                  <a:pt x="400792" y="47840"/>
                  <a:pt x="388366" y="72481"/>
                </a:cubicBezTo>
                <a:cubicBezTo>
                  <a:pt x="375939" y="97123"/>
                  <a:pt x="345890" y="107025"/>
                  <a:pt x="321248" y="94598"/>
                </a:cubicBezTo>
                <a:cubicBezTo>
                  <a:pt x="314512" y="91201"/>
                  <a:pt x="308877" y="86487"/>
                  <a:pt x="304750" y="80728"/>
                </a:cubicBezTo>
                <a:lnTo>
                  <a:pt x="98330" y="148748"/>
                </a:lnTo>
                <a:cubicBezTo>
                  <a:pt x="98294" y="153464"/>
                  <a:pt x="96795" y="157989"/>
                  <a:pt x="94598" y="162346"/>
                </a:cubicBezTo>
                <a:lnTo>
                  <a:pt x="91507" y="166277"/>
                </a:lnTo>
                <a:lnTo>
                  <a:pt x="229420" y="293815"/>
                </a:lnTo>
                <a:cubicBezTo>
                  <a:pt x="241784" y="289147"/>
                  <a:pt x="255956" y="289607"/>
                  <a:pt x="268686" y="296027"/>
                </a:cubicBezTo>
                <a:cubicBezTo>
                  <a:pt x="293327" y="308454"/>
                  <a:pt x="303229" y="338503"/>
                  <a:pt x="290802" y="363144"/>
                </a:cubicBezTo>
                <a:cubicBezTo>
                  <a:pt x="278375" y="387786"/>
                  <a:pt x="248326" y="397688"/>
                  <a:pt x="223685" y="385261"/>
                </a:cubicBezTo>
                <a:cubicBezTo>
                  <a:pt x="200118" y="373376"/>
                  <a:pt x="190033" y="345372"/>
                  <a:pt x="200613" y="321625"/>
                </a:cubicBezTo>
                <a:lnTo>
                  <a:pt x="56603" y="188448"/>
                </a:lnTo>
                <a:cubicBezTo>
                  <a:pt x="47044" y="190691"/>
                  <a:pt x="36870" y="189197"/>
                  <a:pt x="27481" y="184462"/>
                </a:cubicBezTo>
                <a:cubicBezTo>
                  <a:pt x="2839" y="172035"/>
                  <a:pt x="-7063" y="141986"/>
                  <a:pt x="5364" y="117345"/>
                </a:cubicBezTo>
                <a:cubicBezTo>
                  <a:pt x="17791" y="92703"/>
                  <a:pt x="47840" y="82801"/>
                  <a:pt x="72481" y="95228"/>
                </a:cubicBezTo>
                <a:cubicBezTo>
                  <a:pt x="79414" y="98724"/>
                  <a:pt x="85180" y="103616"/>
                  <a:pt x="89283" y="109639"/>
                </a:cubicBezTo>
                <a:lnTo>
                  <a:pt x="295206" y="41783"/>
                </a:lnTo>
                <a:cubicBezTo>
                  <a:pt x="295278" y="36844"/>
                  <a:pt x="296818" y="32068"/>
                  <a:pt x="299132" y="27480"/>
                </a:cubicBezTo>
                <a:cubicBezTo>
                  <a:pt x="308452" y="8999"/>
                  <a:pt x="327684" y="-1191"/>
                  <a:pt x="347114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35" name="KSO_Shape"/>
          <p:cNvSpPr/>
          <p:nvPr/>
        </p:nvSpPr>
        <p:spPr bwMode="auto">
          <a:xfrm>
            <a:off x="1770922" y="2817529"/>
            <a:ext cx="331790" cy="328279"/>
          </a:xfrm>
          <a:custGeom>
            <a:avLst/>
            <a:gdLst>
              <a:gd name="T0" fmla="*/ 662240 w 12011025"/>
              <a:gd name="T1" fmla="*/ 579906 h 11882438"/>
              <a:gd name="T2" fmla="*/ 1158384 w 12011025"/>
              <a:gd name="T3" fmla="*/ 579906 h 11882438"/>
              <a:gd name="T4" fmla="*/ 1158384 w 12011025"/>
              <a:gd name="T5" fmla="*/ 1198361 h 11882438"/>
              <a:gd name="T6" fmla="*/ 1378734 w 12011025"/>
              <a:gd name="T7" fmla="*/ 1198361 h 11882438"/>
              <a:gd name="T8" fmla="*/ 910193 w 12011025"/>
              <a:gd name="T9" fmla="*/ 1781122 h 11882438"/>
              <a:gd name="T10" fmla="*/ 442366 w 12011025"/>
              <a:gd name="T11" fmla="*/ 1198361 h 11882438"/>
              <a:gd name="T12" fmla="*/ 662240 w 12011025"/>
              <a:gd name="T13" fmla="*/ 1198361 h 11882438"/>
              <a:gd name="T14" fmla="*/ 892327 w 12011025"/>
              <a:gd name="T15" fmla="*/ 0 h 11882438"/>
              <a:gd name="T16" fmla="*/ 1320779 w 12011025"/>
              <a:gd name="T17" fmla="*/ 361201 h 11882438"/>
              <a:gd name="T18" fmla="*/ 1434357 w 12011025"/>
              <a:gd name="T19" fmla="*/ 343197 h 11882438"/>
              <a:gd name="T20" fmla="*/ 1800397 w 12011025"/>
              <a:gd name="T21" fmla="*/ 710024 h 11882438"/>
              <a:gd name="T22" fmla="*/ 1434357 w 12011025"/>
              <a:gd name="T23" fmla="*/ 1076288 h 11882438"/>
              <a:gd name="T24" fmla="*/ 1220694 w 12011025"/>
              <a:gd name="T25" fmla="*/ 1076288 h 11882438"/>
              <a:gd name="T26" fmla="*/ 1220694 w 12011025"/>
              <a:gd name="T27" fmla="*/ 519296 h 11882438"/>
              <a:gd name="T28" fmla="*/ 594884 w 12011025"/>
              <a:gd name="T29" fmla="*/ 519296 h 11882438"/>
              <a:gd name="T30" fmla="*/ 594884 w 12011025"/>
              <a:gd name="T31" fmla="*/ 1076288 h 11882438"/>
              <a:gd name="T32" fmla="*/ 358730 w 12011025"/>
              <a:gd name="T33" fmla="*/ 1076288 h 11882438"/>
              <a:gd name="T34" fmla="*/ 0 w 12011025"/>
              <a:gd name="T35" fmla="*/ 710024 h 11882438"/>
              <a:gd name="T36" fmla="*/ 366040 w 12011025"/>
              <a:gd name="T37" fmla="*/ 343197 h 11882438"/>
              <a:gd name="T38" fmla="*/ 465000 w 12011025"/>
              <a:gd name="T39" fmla="*/ 357262 h 11882438"/>
              <a:gd name="T40" fmla="*/ 892327 w 12011025"/>
              <a:gd name="T41" fmla="*/ 0 h 11882438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0" t="0" r="r" b="b"/>
            <a:pathLst>
              <a:path w="12011025" h="11882438">
                <a:moveTo>
                  <a:pt x="4418012" y="3868738"/>
                </a:moveTo>
                <a:lnTo>
                  <a:pt x="7727949" y="3868738"/>
                </a:lnTo>
                <a:lnTo>
                  <a:pt x="7727949" y="7994651"/>
                </a:lnTo>
                <a:lnTo>
                  <a:pt x="9197975" y="7994651"/>
                </a:lnTo>
                <a:lnTo>
                  <a:pt x="6072187" y="11882438"/>
                </a:lnTo>
                <a:lnTo>
                  <a:pt x="2951162" y="7994651"/>
                </a:lnTo>
                <a:lnTo>
                  <a:pt x="4418012" y="7994651"/>
                </a:lnTo>
                <a:lnTo>
                  <a:pt x="4418012" y="3868738"/>
                </a:lnTo>
                <a:close/>
                <a:moveTo>
                  <a:pt x="5952997" y="0"/>
                </a:moveTo>
                <a:cubicBezTo>
                  <a:pt x="7389669" y="0"/>
                  <a:pt x="8578769" y="1043446"/>
                  <a:pt x="8811337" y="2409686"/>
                </a:cubicBezTo>
                <a:cubicBezTo>
                  <a:pt x="9051405" y="2334618"/>
                  <a:pt x="9302729" y="2289577"/>
                  <a:pt x="9569057" y="2289577"/>
                </a:cubicBezTo>
                <a:cubicBezTo>
                  <a:pt x="10915705" y="2289577"/>
                  <a:pt x="12011025" y="3385571"/>
                  <a:pt x="12011025" y="4736797"/>
                </a:cubicBezTo>
                <a:cubicBezTo>
                  <a:pt x="12011025" y="6084269"/>
                  <a:pt x="10915705" y="7180263"/>
                  <a:pt x="9569057" y="7180263"/>
                </a:cubicBezTo>
                <a:cubicBezTo>
                  <a:pt x="9569057" y="7180263"/>
                  <a:pt x="9569057" y="7180263"/>
                  <a:pt x="8143641" y="7180263"/>
                </a:cubicBezTo>
                <a:cubicBezTo>
                  <a:pt x="8143641" y="7180263"/>
                  <a:pt x="8143641" y="7180263"/>
                  <a:pt x="8143641" y="3464393"/>
                </a:cubicBezTo>
                <a:cubicBezTo>
                  <a:pt x="8143641" y="3464393"/>
                  <a:pt x="8143641" y="3464393"/>
                  <a:pt x="3968665" y="3464393"/>
                </a:cubicBezTo>
                <a:cubicBezTo>
                  <a:pt x="3968665" y="3464393"/>
                  <a:pt x="3968665" y="3464393"/>
                  <a:pt x="3968665" y="7180263"/>
                </a:cubicBezTo>
                <a:cubicBezTo>
                  <a:pt x="3968665" y="7180263"/>
                  <a:pt x="3968665" y="7180263"/>
                  <a:pt x="2393202" y="7180263"/>
                </a:cubicBezTo>
                <a:cubicBezTo>
                  <a:pt x="1065313" y="7150236"/>
                  <a:pt x="0" y="6069255"/>
                  <a:pt x="0" y="4736797"/>
                </a:cubicBezTo>
                <a:cubicBezTo>
                  <a:pt x="0" y="3385571"/>
                  <a:pt x="1091570" y="2289577"/>
                  <a:pt x="2441967" y="2289577"/>
                </a:cubicBezTo>
                <a:cubicBezTo>
                  <a:pt x="2670784" y="2289577"/>
                  <a:pt x="2892099" y="2323358"/>
                  <a:pt x="3102161" y="2383412"/>
                </a:cubicBezTo>
                <a:cubicBezTo>
                  <a:pt x="3345982" y="1028433"/>
                  <a:pt x="4531330" y="0"/>
                  <a:pt x="595299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 anchorCtr="1"/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  <a:cs typeface="+mn-cs"/>
              </a:defRPr>
            </a:lvl9pPr>
          </a:lstStyle>
          <a:p>
            <a:endParaRPr lang="zh-CN" altLang="en-US">
              <a:solidFill>
                <a:srgbClr val="176AD0"/>
              </a:solidFill>
            </a:endParaRPr>
          </a:p>
        </p:txBody>
      </p:sp>
      <p:sp>
        <p:nvSpPr>
          <p:cNvPr id="36" name="文本框 99"/>
          <p:cNvSpPr txBox="1"/>
          <p:nvPr/>
        </p:nvSpPr>
        <p:spPr>
          <a:xfrm>
            <a:off x="419302" y="4501779"/>
            <a:ext cx="68480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spcBef>
                <a:spcPts val="300"/>
              </a:spcBef>
              <a:spcAft>
                <a:spcPts val="300"/>
              </a:spcAft>
            </a:pPr>
            <a:r>
              <a:rPr kumimoji="1" lang="en-US" altLang="zh-CN" sz="1600" b="1" dirty="0" smtClean="0">
                <a:solidFill>
                  <a:srgbClr val="176A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IAAS</a:t>
            </a:r>
            <a:endParaRPr kumimoji="1" lang="zh-CN" altLang="en-US" sz="1600" b="1" dirty="0">
              <a:solidFill>
                <a:srgbClr val="176A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7" name="TextBox 54"/>
          <p:cNvSpPr txBox="1"/>
          <p:nvPr/>
        </p:nvSpPr>
        <p:spPr>
          <a:xfrm>
            <a:off x="1413557" y="2092012"/>
            <a:ext cx="1144864" cy="4181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  <a:spcBef>
                <a:spcPts val="300"/>
              </a:spcBef>
              <a:spcAft>
                <a:spcPts val="300"/>
              </a:spcAft>
            </a:pPr>
            <a:r>
              <a:rPr lang="zh-CN" altLang="en-US" sz="1600" b="1" spc="300" dirty="0" smtClean="0">
                <a:solidFill>
                  <a:srgbClr val="176A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开放</a:t>
            </a:r>
            <a:r>
              <a:rPr lang="en-US" altLang="zh-CN" sz="1600" b="1" spc="300" dirty="0" smtClean="0">
                <a:solidFill>
                  <a:srgbClr val="176AD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API</a:t>
            </a:r>
            <a:endParaRPr lang="zh-CN" altLang="en-US" sz="1600" b="1" spc="300" dirty="0">
              <a:solidFill>
                <a:srgbClr val="176AD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2606194" y="902813"/>
            <a:ext cx="641201" cy="942551"/>
            <a:chOff x="2559894" y="782950"/>
            <a:chExt cx="641201" cy="942551"/>
          </a:xfrm>
        </p:grpSpPr>
        <p:pic>
          <p:nvPicPr>
            <p:cNvPr id="39" name="Picture 2" descr="云会计企业版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494" y="782950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0" name="文本框 46"/>
            <p:cNvSpPr txBox="1"/>
            <p:nvPr/>
          </p:nvSpPr>
          <p:spPr>
            <a:xfrm>
              <a:off x="2559894" y="1407465"/>
              <a:ext cx="641201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176AD0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云会计</a:t>
              </a:r>
              <a:endPara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176AD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Ligh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3507308" y="902813"/>
            <a:ext cx="820739" cy="942551"/>
            <a:chOff x="3461008" y="782950"/>
            <a:chExt cx="820739" cy="942551"/>
          </a:xfrm>
        </p:grpSpPr>
        <p:pic>
          <p:nvPicPr>
            <p:cNvPr id="42" name="Picture 4" descr="云进销存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04813" y="782950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3" name="文本框 47"/>
            <p:cNvSpPr txBox="1"/>
            <p:nvPr/>
          </p:nvSpPr>
          <p:spPr>
            <a:xfrm>
              <a:off x="3461008" y="1407465"/>
              <a:ext cx="820739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176AD0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云</a:t>
              </a:r>
              <a:r>
                <a:rPr lang="zh-CN" altLang="en-US" sz="1400" dirty="0">
                  <a:solidFill>
                    <a:srgbClr val="176AD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进销存</a:t>
              </a:r>
              <a:endPara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176AD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Light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4624056" y="902813"/>
            <a:ext cx="641201" cy="942551"/>
            <a:chOff x="4577756" y="782950"/>
            <a:chExt cx="641201" cy="942551"/>
          </a:xfrm>
        </p:grpSpPr>
        <p:pic>
          <p:nvPicPr>
            <p:cNvPr id="45" name="Picture 6" descr="云财贸"/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7132" y="782950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文本框 48"/>
            <p:cNvSpPr txBox="1"/>
            <p:nvPr/>
          </p:nvSpPr>
          <p:spPr>
            <a:xfrm>
              <a:off x="4577756" y="1407465"/>
              <a:ext cx="641201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176AD0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云</a:t>
              </a:r>
              <a:r>
                <a:rPr lang="zh-CN" altLang="en-US" sz="1400" dirty="0" smtClean="0">
                  <a:solidFill>
                    <a:srgbClr val="176AD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财贸</a:t>
              </a:r>
              <a:endPara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176AD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Ligh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5633458" y="902813"/>
            <a:ext cx="641201" cy="942551"/>
            <a:chOff x="5587158" y="782950"/>
            <a:chExt cx="641201" cy="942551"/>
          </a:xfrm>
        </p:grpSpPr>
        <p:pic>
          <p:nvPicPr>
            <p:cNvPr id="48" name="Picture 8" descr="云电商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629451" y="782950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9" name="文本框 49"/>
            <p:cNvSpPr txBox="1"/>
            <p:nvPr/>
          </p:nvSpPr>
          <p:spPr>
            <a:xfrm>
              <a:off x="5587158" y="1407465"/>
              <a:ext cx="641201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176AD0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云</a:t>
              </a:r>
              <a:r>
                <a:rPr lang="zh-CN" altLang="en-US" sz="1400" dirty="0" smtClean="0">
                  <a:solidFill>
                    <a:srgbClr val="176AD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电商</a:t>
              </a:r>
              <a:endPara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176AD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Ligh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666122" y="902813"/>
            <a:ext cx="642805" cy="942551"/>
            <a:chOff x="6619822" y="782950"/>
            <a:chExt cx="642805" cy="942551"/>
          </a:xfrm>
        </p:grpSpPr>
        <p:pic>
          <p:nvPicPr>
            <p:cNvPr id="51" name="Picture 10" descr="云POS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41770" y="782950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2" name="文本框 50"/>
            <p:cNvSpPr txBox="1"/>
            <p:nvPr/>
          </p:nvSpPr>
          <p:spPr>
            <a:xfrm>
              <a:off x="6619822" y="1407465"/>
              <a:ext cx="642805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176AD0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云</a:t>
              </a:r>
              <a:r>
                <a:rPr lang="en-US" altLang="zh-CN" sz="1400" dirty="0">
                  <a:solidFill>
                    <a:srgbClr val="176AD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POS</a:t>
              </a:r>
              <a:endPara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176AD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Ligh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7652263" y="902813"/>
            <a:ext cx="641201" cy="942551"/>
            <a:chOff x="7605963" y="782950"/>
            <a:chExt cx="641201" cy="942551"/>
          </a:xfrm>
        </p:grpSpPr>
        <p:pic>
          <p:nvPicPr>
            <p:cNvPr id="54" name="Picture 12" descr="http://do.yunzhijia.com/mcloud/download.action?filename=10186.png&amp;type=1&amp;t=1469506805000_4403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54091" y="782950"/>
              <a:ext cx="576000" cy="576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文本框 51"/>
            <p:cNvSpPr txBox="1"/>
            <p:nvPr/>
          </p:nvSpPr>
          <p:spPr>
            <a:xfrm>
              <a:off x="7605963" y="1407465"/>
              <a:ext cx="641201" cy="3180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50800" tIns="50800" rIns="50800" bIns="50800" numCol="1" spcCol="38100" rtlCol="0" anchor="ctr">
              <a:spAutoFit/>
            </a:bodyPr>
            <a:lstStyle/>
            <a:p>
              <a:pPr marL="0" marR="0" indent="0" algn="ctr" defTabSz="8255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kumimoji="0" lang="zh-CN" altLang="en-US" sz="1400" b="0" i="0" u="none" strike="noStrike" cap="none" spc="0" normalizeH="0" baseline="0" dirty="0" smtClean="0">
                  <a:ln>
                    <a:noFill/>
                  </a:ln>
                  <a:solidFill>
                    <a:srgbClr val="176AD0"/>
                  </a:solidFill>
                  <a:effectLst/>
                  <a:uFillTx/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云</a:t>
              </a:r>
              <a:r>
                <a:rPr lang="zh-CN" altLang="en-US" sz="1400" dirty="0" smtClean="0">
                  <a:solidFill>
                    <a:srgbClr val="176AD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Helvetica Light"/>
                </a:rPr>
                <a:t>报销</a:t>
              </a:r>
              <a:endParaRPr kumimoji="0" lang="zh-CN" altLang="en-US" sz="1400" b="0" i="0" u="none" strike="noStrike" cap="none" spc="0" normalizeH="0" baseline="0" dirty="0">
                <a:ln>
                  <a:noFill/>
                </a:ln>
                <a:solidFill>
                  <a:srgbClr val="176AD0"/>
                </a:solidFill>
                <a:effectLst/>
                <a:uFillTx/>
                <a:latin typeface="微软雅黑" panose="020B0503020204020204" pitchFamily="34" charset="-122"/>
                <a:ea typeface="微软雅黑" panose="020B0503020204020204" pitchFamily="34" charset="-122"/>
                <a:sym typeface="Helvetica Light"/>
              </a:endParaRPr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23528" y="915566"/>
            <a:ext cx="8424936" cy="3679059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代账公司版</a:t>
            </a:r>
            <a:r>
              <a:rPr lang="en-US" altLang="zh-CN" dirty="0" smtClean="0"/>
              <a:t>3.1</a:t>
            </a:r>
            <a:r>
              <a:rPr lang="zh-CN" altLang="en-US" dirty="0" smtClean="0"/>
              <a:t>提供</a:t>
            </a:r>
            <a:r>
              <a:rPr lang="zh-CN" altLang="en-US" dirty="0"/>
              <a:t>客户管理、收费、报税、记账</a:t>
            </a:r>
            <a:r>
              <a:rPr lang="zh-CN" altLang="en-US" dirty="0" smtClean="0"/>
              <a:t>、统计报表等功能，是一款适用于代账公司管理和记账需要的在线代账软件。</a:t>
            </a: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产品概述</a:t>
            </a:r>
            <a:br>
              <a:rPr lang="en-US" altLang="zh-CN" dirty="0" smtClean="0"/>
            </a:br>
            <a:br>
              <a:rPr lang="en-US" altLang="zh-CN" dirty="0"/>
            </a:b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ts val="2800"/>
              </a:lnSpc>
            </a:pPr>
            <a:r>
              <a:rPr lang="zh-CN" altLang="en-US" dirty="0"/>
              <a:t>客源统一</a:t>
            </a:r>
            <a:r>
              <a:rPr lang="zh-CN" altLang="en-US" dirty="0" smtClean="0"/>
              <a:t>管理</a:t>
            </a:r>
            <a:r>
              <a:rPr lang="zh-CN" altLang="en-US" dirty="0"/>
              <a:t>：</a:t>
            </a:r>
            <a:r>
              <a:rPr lang="zh-CN" altLang="en-US" dirty="0" smtClean="0"/>
              <a:t>客户</a:t>
            </a:r>
            <a:r>
              <a:rPr lang="zh-CN" altLang="en-US" dirty="0"/>
              <a:t>信息全局掌控，员工流动客户不流失，保密性</a:t>
            </a:r>
            <a:r>
              <a:rPr lang="zh-CN" altLang="en-US" dirty="0" smtClean="0"/>
              <a:t>强</a:t>
            </a:r>
            <a:endParaRPr lang="en-US" altLang="zh-CN" dirty="0" smtClean="0"/>
          </a:p>
          <a:p>
            <a:pPr>
              <a:lnSpc>
                <a:spcPts val="2800"/>
              </a:lnSpc>
            </a:pPr>
            <a:r>
              <a:rPr lang="zh-CN" altLang="en-US" dirty="0"/>
              <a:t>客户业务全线跟踪：账务分配到人，随时跟进，记账、收费、报税情况</a:t>
            </a:r>
            <a:r>
              <a:rPr lang="zh-CN" altLang="en-US" dirty="0" smtClean="0"/>
              <a:t>一目了然</a:t>
            </a:r>
            <a:endParaRPr lang="en-US" altLang="zh-CN" dirty="0" smtClean="0"/>
          </a:p>
          <a:p>
            <a:pPr>
              <a:lnSpc>
                <a:spcPts val="2800"/>
              </a:lnSpc>
            </a:pPr>
            <a:r>
              <a:rPr lang="zh-CN" altLang="en-US" dirty="0"/>
              <a:t>开源节流、开启全新模式：财务记账随时随地，不受地域限制。全职、兼职随心配置，开创全新的代账模式</a:t>
            </a:r>
            <a:endParaRPr lang="en-US" altLang="zh-CN" dirty="0" smtClean="0"/>
          </a:p>
          <a:p>
            <a:pPr>
              <a:lnSpc>
                <a:spcPts val="2800"/>
              </a:lnSpc>
            </a:pPr>
            <a:r>
              <a:rPr lang="zh-CN" altLang="en-US" dirty="0"/>
              <a:t>财务软件数据一键上线：不用整理数据、不用</a:t>
            </a:r>
            <a:r>
              <a:rPr lang="en-US" altLang="zh-CN" dirty="0"/>
              <a:t>EXCEL</a:t>
            </a:r>
            <a:r>
              <a:rPr lang="zh-CN" altLang="en-US" dirty="0"/>
              <a:t>，专业工具一键导入线下软件数据。主流财务软件全</a:t>
            </a:r>
            <a:r>
              <a:rPr lang="zh-CN" altLang="en-US" dirty="0" smtClean="0"/>
              <a:t>兼容</a:t>
            </a:r>
            <a:endParaRPr lang="en-US" altLang="zh-CN" dirty="0" smtClean="0"/>
          </a:p>
          <a:p>
            <a:pPr>
              <a:lnSpc>
                <a:spcPts val="2800"/>
              </a:lnSpc>
            </a:pPr>
            <a:r>
              <a:rPr lang="zh-CN" altLang="en-US" dirty="0"/>
              <a:t>客户服务自助，效率高：客户可用手机自助查数据、拍照上传原始凭证，高效记账</a:t>
            </a:r>
            <a:endParaRPr lang="en-US" altLang="zh-CN" dirty="0" smtClean="0"/>
          </a:p>
          <a:p>
            <a:pPr>
              <a:lnSpc>
                <a:spcPts val="2800"/>
              </a:lnSpc>
            </a:pPr>
            <a:endParaRPr lang="en-US" altLang="zh-CN" dirty="0" smtClean="0"/>
          </a:p>
          <a:p>
            <a:pPr>
              <a:lnSpc>
                <a:spcPts val="2500"/>
              </a:lnSpc>
            </a:pP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产品</a:t>
            </a:r>
            <a:r>
              <a:rPr lang="zh-CN" altLang="en-US" dirty="0"/>
              <a:t>价值点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内容占位符 11"/>
          <p:cNvGraphicFramePr>
            <a:graphicFrameLocks noGrp="1"/>
          </p:cNvGraphicFramePr>
          <p:nvPr>
            <p:ph type="pic" idx="1"/>
          </p:nvPr>
        </p:nvGraphicFramePr>
        <p:xfrm>
          <a:off x="323528" y="1185115"/>
          <a:ext cx="8568952" cy="333085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380801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使用前</a:t>
                      </a:r>
                      <a:endParaRPr lang="zh-CN" altLang="en-US" dirty="0"/>
                    </a:p>
                  </a:txBody>
                  <a:tcPr marL="59547" marR="59547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zh-CN" altLang="en-US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使用后</a:t>
                      </a:r>
                      <a:endParaRPr lang="zh-CN" altLang="en-US" sz="1800" b="1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547" marR="59547">
                    <a:solidFill>
                      <a:srgbClr val="FFC000"/>
                    </a:solidFill>
                  </a:tcPr>
                </a:tc>
              </a:tr>
              <a:tr h="411287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客户多，分工混乱，效率低</a:t>
                      </a:r>
                      <a:endParaRPr lang="zh-CN" altLang="en-US" sz="1400" dirty="0"/>
                    </a:p>
                  </a:txBody>
                  <a:tcPr marL="59547" marR="59547"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针对每个客户分角色派工、职责明确</a:t>
                      </a:r>
                      <a:endParaRPr lang="zh-CN" altLang="en-US" sz="1400" dirty="0"/>
                    </a:p>
                  </a:txBody>
                  <a:tcPr marL="59547" marR="59547"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客户多，收费、报税、记账进度难以跟踪</a:t>
                      </a:r>
                      <a:endParaRPr lang="zh-CN" altLang="en-US" sz="1400" dirty="0"/>
                    </a:p>
                  </a:txBody>
                  <a:tcPr marL="59547" marR="59547"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直观显示收费、记账进度，轻松定制报税提醒</a:t>
                      </a:r>
                      <a:endParaRPr lang="zh-CN" altLang="en-US" sz="1400" dirty="0"/>
                    </a:p>
                  </a:txBody>
                  <a:tcPr marL="59547" marR="59547"/>
                </a:tc>
              </a:tr>
              <a:tr h="380801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客户需要查账，登门送账，费时费力</a:t>
                      </a:r>
                      <a:endParaRPr lang="zh-CN" altLang="en-US" sz="1400" dirty="0"/>
                    </a:p>
                  </a:txBody>
                  <a:tcPr marL="59547" marR="5954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 smtClean="0"/>
                        <a:t>支持</a:t>
                      </a:r>
                      <a:r>
                        <a:rPr lang="en-US" altLang="zh-CN" sz="1400" dirty="0" smtClean="0"/>
                        <a:t>app</a:t>
                      </a:r>
                      <a:r>
                        <a:rPr lang="zh-CN" altLang="en-US" sz="1400" dirty="0" smtClean="0"/>
                        <a:t>和</a:t>
                      </a:r>
                      <a:r>
                        <a:rPr lang="en-US" altLang="zh-CN" sz="1400" dirty="0" smtClean="0"/>
                        <a:t>web</a:t>
                      </a:r>
                      <a:r>
                        <a:rPr lang="zh-CN" altLang="en-US" sz="1400" dirty="0" smtClean="0"/>
                        <a:t>端查账，环保省心，客户随时随地掌握账务动态</a:t>
                      </a:r>
                      <a:endParaRPr lang="zh-CN" altLang="en-US" sz="1400" dirty="0" smtClean="0"/>
                    </a:p>
                  </a:txBody>
                  <a:tcPr marL="59547" marR="59547"/>
                </a:tc>
              </a:tr>
              <a:tr h="38080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 smtClean="0"/>
                        <a:t>需要上门取记账原始票据，奔波劳碌</a:t>
                      </a:r>
                      <a:endParaRPr lang="zh-CN" altLang="en-US" sz="1400" dirty="0" smtClean="0"/>
                    </a:p>
                  </a:txBody>
                  <a:tcPr marL="59547" marR="5954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en-US" altLang="zh-CN" sz="1400" dirty="0" smtClean="0"/>
                        <a:t>app</a:t>
                      </a:r>
                      <a:r>
                        <a:rPr lang="zh-CN" altLang="en-US" sz="1400" dirty="0" smtClean="0"/>
                        <a:t>拍照上传，客户一键发送原始票据</a:t>
                      </a:r>
                      <a:endParaRPr lang="zh-CN" altLang="en-US" sz="1400" dirty="0" smtClean="0"/>
                    </a:p>
                  </a:txBody>
                  <a:tcPr marL="59547" marR="59547"/>
                </a:tc>
              </a:tr>
              <a:tr h="380801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员工过多，上级无法掌握每个员工的工作绩效</a:t>
                      </a:r>
                      <a:endParaRPr lang="zh-CN" altLang="en-US" sz="1400" dirty="0"/>
                    </a:p>
                  </a:txBody>
                  <a:tcPr marL="59547" marR="59547"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统计报表详细记录，工作绩效一目了然</a:t>
                      </a:r>
                      <a:endParaRPr lang="zh-CN" altLang="en-US" sz="1400" dirty="0"/>
                    </a:p>
                  </a:txBody>
                  <a:tcPr marL="59547" marR="59547"/>
                </a:tc>
              </a:tr>
              <a:tr h="380801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大量进销存单据，录凭证工作量大</a:t>
                      </a:r>
                      <a:endParaRPr lang="zh-CN" altLang="en-US" sz="1400" dirty="0" smtClean="0"/>
                    </a:p>
                    <a:p>
                      <a:endParaRPr lang="zh-CN" altLang="en-US" sz="1400" dirty="0"/>
                    </a:p>
                  </a:txBody>
                  <a:tcPr marL="59547" marR="5954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 smtClean="0"/>
                        <a:t>集成进销存，单据自动生成凭证；自动生成结转损益、计提折旧、期末调汇凭证，记账工作轻松搞定</a:t>
                      </a:r>
                      <a:endParaRPr lang="zh-CN" altLang="en-US" sz="1400" dirty="0" smtClean="0"/>
                    </a:p>
                  </a:txBody>
                  <a:tcPr marL="59547" marR="59547"/>
                </a:tc>
              </a:tr>
              <a:tr h="380801"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想换记账软件，又担心丢失原有数据</a:t>
                      </a:r>
                      <a:endParaRPr lang="zh-CN" altLang="en-US" sz="1400" dirty="0"/>
                    </a:p>
                  </a:txBody>
                  <a:tcPr marL="59547" marR="59547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1400" dirty="0" smtClean="0"/>
                        <a:t>一键导入第三方数据，数据连续可查</a:t>
                      </a:r>
                      <a:endParaRPr lang="zh-CN" altLang="en-US" sz="1400" dirty="0" smtClean="0"/>
                    </a:p>
                  </a:txBody>
                  <a:tcPr marL="59547" marR="59547"/>
                </a:tc>
              </a:tr>
            </a:tbl>
          </a:graphicData>
        </a:graphic>
      </p:graphicFrame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ts val="2500"/>
              </a:lnSpc>
            </a:pPr>
            <a:r>
              <a:rPr lang="zh-CN" altLang="en-US" sz="2300" dirty="0"/>
              <a:t>代账公司</a:t>
            </a:r>
            <a:r>
              <a:rPr lang="zh-CN" altLang="en-US" sz="2300" dirty="0" smtClean="0"/>
              <a:t>版</a:t>
            </a:r>
            <a:r>
              <a:rPr lang="en-US" altLang="zh-CN" sz="2300" dirty="0" smtClean="0"/>
              <a:t>3.1</a:t>
            </a:r>
            <a:r>
              <a:rPr lang="zh-CN" altLang="en-US" sz="2300" dirty="0" smtClean="0"/>
              <a:t>能</a:t>
            </a:r>
            <a:r>
              <a:rPr lang="zh-CN" altLang="en-US" sz="2300" dirty="0"/>
              <a:t>解决哪些业务问题？</a:t>
            </a:r>
            <a:endParaRPr lang="en-US" altLang="zh-CN" sz="2300" dirty="0"/>
          </a:p>
        </p:txBody>
      </p:sp>
      <p:sp>
        <p:nvSpPr>
          <p:cNvPr id="16" name="云形标注 15"/>
          <p:cNvSpPr/>
          <p:nvPr/>
        </p:nvSpPr>
        <p:spPr>
          <a:xfrm>
            <a:off x="7452320" y="411510"/>
            <a:ext cx="1656184" cy="936104"/>
          </a:xfrm>
          <a:prstGeom prst="cloudCallout">
            <a:avLst/>
          </a:prstGeom>
          <a:solidFill>
            <a:srgbClr val="41D8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sz="1400" dirty="0" smtClean="0">
              <a:solidFill>
                <a:srgbClr val="F4709F"/>
              </a:solidFill>
            </a:endParaRPr>
          </a:p>
          <a:p>
            <a:pPr algn="ctr"/>
            <a:r>
              <a:rPr lang="zh-CN" altLang="en-US" dirty="0" smtClean="0">
                <a:solidFill>
                  <a:srgbClr val="F4709F"/>
                </a:solidFill>
              </a:rPr>
              <a:t>轻松</a:t>
            </a:r>
            <a:r>
              <a:rPr lang="zh-CN" altLang="en-US" sz="1400" dirty="0" smtClean="0">
                <a:solidFill>
                  <a:schemeClr val="bg1"/>
                </a:solidFill>
              </a:rPr>
              <a:t>记账</a:t>
            </a:r>
            <a:r>
              <a:rPr lang="zh-CN" altLang="en-US" dirty="0" smtClean="0">
                <a:solidFill>
                  <a:srgbClr val="F4709F"/>
                </a:solidFill>
              </a:rPr>
              <a:t>高效</a:t>
            </a:r>
            <a:r>
              <a:rPr lang="zh-CN" altLang="en-US" sz="1400" dirty="0">
                <a:solidFill>
                  <a:schemeClr val="bg1"/>
                </a:solidFill>
              </a:rPr>
              <a:t>代账</a:t>
            </a:r>
            <a:r>
              <a:rPr lang="zh-CN" altLang="en-US" sz="1400" dirty="0">
                <a:solidFill>
                  <a:srgbClr val="F4709F"/>
                </a:solidFill>
              </a:rPr>
              <a:t> </a:t>
            </a:r>
            <a:endParaRPr lang="zh-CN" altLang="en-US" sz="1400" dirty="0">
              <a:solidFill>
                <a:srgbClr val="F4709F"/>
              </a:solidFill>
            </a:endParaRPr>
          </a:p>
          <a:p>
            <a:pPr algn="ctr"/>
            <a:endParaRPr kumimoji="1" lang="zh-CN" altLang="en-US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dirty="0" smtClean="0"/>
              <a:t>按部门管理职员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系统预设角色</a:t>
            </a:r>
            <a:r>
              <a:rPr lang="zh-CN" altLang="en-US" dirty="0" smtClean="0"/>
              <a:t>，用户可根据需要新增角色，灵活设置权限项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/>
              <a:t>上下级</a:t>
            </a:r>
            <a:r>
              <a:rPr lang="zh-CN" altLang="en-US" dirty="0" smtClean="0"/>
              <a:t>管理</a:t>
            </a:r>
            <a:endParaRPr lang="en-US" altLang="zh-CN" dirty="0" smtClean="0"/>
          </a:p>
          <a:p>
            <a:pPr>
              <a:lnSpc>
                <a:spcPct val="150000"/>
              </a:lnSpc>
            </a:pPr>
            <a:r>
              <a:rPr lang="zh-CN" altLang="en-US" dirty="0" smtClean="0"/>
              <a:t>针对</a:t>
            </a:r>
            <a:r>
              <a:rPr lang="zh-CN" altLang="en-US" dirty="0"/>
              <a:t>具体客户进行派工</a:t>
            </a:r>
            <a:r>
              <a:rPr lang="zh-CN" altLang="en-US" dirty="0" smtClean="0"/>
              <a:t>，分工明确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 smtClean="0"/>
              <a:t>产品功能</a:t>
            </a:r>
            <a:r>
              <a:rPr lang="en-US" altLang="zh-CN" dirty="0" smtClean="0"/>
              <a:t>-</a:t>
            </a:r>
            <a:r>
              <a:rPr lang="zh-CN" altLang="en-US" sz="1800" dirty="0" smtClean="0"/>
              <a:t>组织</a:t>
            </a:r>
            <a:r>
              <a:rPr lang="zh-CN" altLang="en-US" sz="1800" dirty="0"/>
              <a:t>架构及角色分工</a:t>
            </a:r>
            <a:endParaRPr lang="zh-CN" alt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产品功能</a:t>
            </a:r>
            <a:r>
              <a:rPr lang="en-US" altLang="zh-CN" dirty="0"/>
              <a:t>-</a:t>
            </a:r>
            <a:r>
              <a:rPr lang="zh-CN" altLang="en-US" sz="1800" dirty="0"/>
              <a:t>组织架构及角色</a:t>
            </a:r>
            <a:r>
              <a:rPr lang="zh-CN" altLang="en-US" sz="1800" dirty="0" smtClean="0"/>
              <a:t>分工</a:t>
            </a:r>
            <a:r>
              <a:rPr lang="en-US" altLang="zh-CN" sz="1800" dirty="0" smtClean="0"/>
              <a:t>1</a:t>
            </a:r>
            <a:endParaRPr lang="zh-CN" altLang="en-US" sz="18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627534"/>
            <a:ext cx="7540792" cy="40982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>
                <a:solidFill>
                  <a:srgbClr val="000000">
                    <a:lumMod val="85000"/>
                    <a:lumOff val="15000"/>
                  </a:srgbClr>
                </a:solidFill>
              </a:rPr>
              <a:t>产品功能</a:t>
            </a:r>
            <a:r>
              <a:rPr lang="en-US" altLang="zh-CN" dirty="0">
                <a:solidFill>
                  <a:srgbClr val="000000">
                    <a:lumMod val="85000"/>
                    <a:lumOff val="15000"/>
                  </a:srgbClr>
                </a:solidFill>
              </a:rPr>
              <a:t>-</a:t>
            </a:r>
            <a:r>
              <a:rPr lang="zh-CN" altLang="en-US" sz="1800" dirty="0">
                <a:solidFill>
                  <a:srgbClr val="000000">
                    <a:lumMod val="85000"/>
                    <a:lumOff val="15000"/>
                  </a:srgbClr>
                </a:solidFill>
              </a:rPr>
              <a:t>组织架构及角色</a:t>
            </a:r>
            <a:r>
              <a:rPr lang="zh-CN" altLang="en-US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分工</a:t>
            </a:r>
            <a:r>
              <a:rPr lang="en-US" altLang="zh-CN" sz="1800" dirty="0" smtClean="0">
                <a:solidFill>
                  <a:srgbClr val="000000">
                    <a:lumMod val="85000"/>
                    <a:lumOff val="15000"/>
                  </a:srgbClr>
                </a:solidFill>
              </a:rPr>
              <a:t>2</a:t>
            </a:r>
            <a:endParaRPr lang="zh-CN" altLang="en-US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7534"/>
            <a:ext cx="7560840" cy="41723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签订合同，自动按合同计算收费金额</a:t>
            </a:r>
            <a:endParaRPr lang="en-US" altLang="zh-CN" dirty="0" smtClean="0"/>
          </a:p>
          <a:p>
            <a:r>
              <a:rPr lang="zh-CN" altLang="en-US" dirty="0"/>
              <a:t>打印收费</a:t>
            </a:r>
            <a:r>
              <a:rPr lang="zh-CN" altLang="en-US" dirty="0" smtClean="0"/>
              <a:t>收据</a:t>
            </a:r>
            <a:endParaRPr lang="en-US" altLang="zh-CN" dirty="0" smtClean="0"/>
          </a:p>
          <a:p>
            <a:pPr marL="0" indent="0">
              <a:buNone/>
            </a:pPr>
            <a:endParaRPr lang="zh-CN" altLang="en-US" dirty="0"/>
          </a:p>
        </p:txBody>
      </p:sp>
      <p:sp>
        <p:nvSpPr>
          <p:cNvPr id="3" name="标题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zh-CN" altLang="en-US" dirty="0"/>
              <a:t>产品功能</a:t>
            </a:r>
            <a:r>
              <a:rPr lang="en-US" altLang="zh-CN" dirty="0" smtClean="0"/>
              <a:t>-</a:t>
            </a:r>
            <a:r>
              <a:rPr lang="zh-CN" altLang="en-US" sz="1800" dirty="0"/>
              <a:t>收费</a:t>
            </a:r>
            <a:br>
              <a:rPr lang="en-US" altLang="zh-CN" sz="2400" dirty="0"/>
            </a:br>
            <a:endParaRPr lang="zh-CN" altLang="en-US" dirty="0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29820"/>
            <a:ext cx="3977946" cy="33242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63" name="Picture 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37891"/>
            <a:ext cx="4320480" cy="331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代账公司版4.0">
  <a:themeElements>
    <a:clrScheme name="kingdee">
      <a:dk1>
        <a:srgbClr val="000000"/>
      </a:dk1>
      <a:lt1>
        <a:srgbClr val="FFFFFF"/>
      </a:lt1>
      <a:dk2>
        <a:srgbClr val="000000"/>
      </a:dk2>
      <a:lt2>
        <a:srgbClr val="404040"/>
      </a:lt2>
      <a:accent1>
        <a:srgbClr val="0060C0"/>
      </a:accent1>
      <a:accent2>
        <a:srgbClr val="003B76"/>
      </a:accent2>
      <a:accent3>
        <a:srgbClr val="FFFFFF"/>
      </a:accent3>
      <a:accent4>
        <a:srgbClr val="000000"/>
      </a:accent4>
      <a:accent5>
        <a:srgbClr val="AAB6DC"/>
      </a:accent5>
      <a:accent6>
        <a:srgbClr val="00356A"/>
      </a:accent6>
      <a:hlink>
        <a:srgbClr val="FF9900"/>
      </a:hlink>
      <a:folHlink>
        <a:srgbClr val="CC000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2">
            <a:lumMod val="60000"/>
            <a:lumOff val="40000"/>
          </a:schemeClr>
        </a:solidFill>
        <a:ln>
          <a:noFill/>
        </a:ln>
      </a:spPr>
      <a:bodyPr rtlCol="0" anchor="ctr"/>
      <a:lstStyle>
        <a:defPPr algn="ctr">
          <a:defRPr kumimoji="1"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 bwMode="auto">
        <a:noFill/>
        <a:ln>
          <a:noFill/>
        </a:ln>
      </a:spPr>
      <a:bodyPr lIns="0" tIns="0" rIns="0" bIns="0" anchor="ctr"/>
      <a:lstStyle>
        <a:defPPr>
          <a:lnSpc>
            <a:spcPct val="120000"/>
          </a:lnSpc>
          <a:defRPr kumimoji="0" sz="1100" dirty="0"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代账公司版4.0</Template>
  <TotalTime>0</TotalTime>
  <Words>1444</Words>
  <Application>WPS 演示</Application>
  <PresentationFormat>全屏显示(16:9)</PresentationFormat>
  <Paragraphs>198</Paragraphs>
  <Slides>28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5" baseType="lpstr">
      <vt:lpstr>Arial</vt:lpstr>
      <vt:lpstr>宋体</vt:lpstr>
      <vt:lpstr>Wingdings</vt:lpstr>
      <vt:lpstr>微软雅黑</vt:lpstr>
      <vt:lpstr>Arial</vt:lpstr>
      <vt:lpstr>Microsoft YaHei Bold</vt:lpstr>
      <vt:lpstr>Helvetica Neue</vt:lpstr>
      <vt:lpstr>Arial Black</vt:lpstr>
      <vt:lpstr>黑体</vt:lpstr>
      <vt:lpstr>Goudy Old Style</vt:lpstr>
      <vt:lpstr>Helvetica Neue UltraLight</vt:lpstr>
      <vt:lpstr>Arial Narrow</vt:lpstr>
      <vt:lpstr>Arial Unicode MS</vt:lpstr>
      <vt:lpstr>Calibri</vt:lpstr>
      <vt:lpstr>Helvetica Light</vt:lpstr>
      <vt:lpstr>Segoe Print</vt:lpstr>
      <vt:lpstr>代账公司版4.0</vt:lpstr>
      <vt:lpstr>代账公司版3.1产品介绍</vt:lpstr>
      <vt:lpstr>目录</vt:lpstr>
      <vt:lpstr>产品概述  </vt:lpstr>
      <vt:lpstr>产品价值点</vt:lpstr>
      <vt:lpstr>代账公司版3.1能解决哪些业务问题？</vt:lpstr>
      <vt:lpstr>产品功能-组织架构及角色分工</vt:lpstr>
      <vt:lpstr>产品功能-组织架构及角色分工1</vt:lpstr>
      <vt:lpstr>产品功能-组织架构及角色分工2</vt:lpstr>
      <vt:lpstr>产品功能-收费 </vt:lpstr>
      <vt:lpstr>产品功能-报税</vt:lpstr>
      <vt:lpstr>产品功能-报税1</vt:lpstr>
      <vt:lpstr>产品功能-报税2</vt:lpstr>
      <vt:lpstr>产品功能-记账</vt:lpstr>
      <vt:lpstr>产品功能-记账1</vt:lpstr>
      <vt:lpstr>产品功能-记账2</vt:lpstr>
      <vt:lpstr>产品功能-记账3</vt:lpstr>
      <vt:lpstr>产品功能-统计报表 </vt:lpstr>
      <vt:lpstr>产品功能-统计报表1</vt:lpstr>
      <vt:lpstr>产品功能-统计报表2</vt:lpstr>
      <vt:lpstr>产品功能-统计报表3</vt:lpstr>
      <vt:lpstr>产品功能-统计报表4</vt:lpstr>
      <vt:lpstr>产品功能-业务跟踪 </vt:lpstr>
      <vt:lpstr>产品功能-业务跟踪1</vt:lpstr>
      <vt:lpstr>产品功能-业务跟踪2</vt:lpstr>
      <vt:lpstr>产品功能-业务跟踪3</vt:lpstr>
      <vt:lpstr>产品功能-客户查账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pc</dc:creator>
  <cp:lastModifiedBy>猜</cp:lastModifiedBy>
  <cp:revision>153</cp:revision>
  <dcterms:created xsi:type="dcterms:W3CDTF">2016-05-13T06:51:00Z</dcterms:created>
  <dcterms:modified xsi:type="dcterms:W3CDTF">2017-11-03T07:22:51Z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2052-10.1.0.6930</vt:lpwstr>
  </property>
</Properties>
</file>